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FBFC9-621E-4BB7-A98D-C57FEC96EA49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97426-EF7D-4650-84E2-AFC53C4D2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74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97426-EF7D-4650-84E2-AFC53C4D2BE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2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22663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94133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49509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52488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9947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82530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33188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72917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79226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71332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51011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23955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11619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9464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014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311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14459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5D8E51-49E2-4D0C-B86A-63A1E9BD111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194380-824C-4F81-A46D-661AC04D4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07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 of a bird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Бураменская Яна Максимовна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122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77677" y="117043"/>
            <a:ext cx="4942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Идея проекта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6377" y="1524655"/>
            <a:ext cx="108590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Создание детской игры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 жизн</a:t>
            </a:r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ь птички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4" descr="https://3.bp.blogspot.com/-k10L44WECZw/VuxPlP3luSI/AAAAAAAALP0/QSyyXGBciuoFGtYRL-x2CYtzlxNXRZw4g/s1600/70635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901" y="3242693"/>
            <a:ext cx="6710415" cy="289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67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23249" y="204485"/>
            <a:ext cx="4068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Технологии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2" name="Picture 4" descr="https://docs.tiledb.io/en/stable/_images/pyth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7" y="2178501"/>
            <a:ext cx="1818787" cy="181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hsto.org/getpro/habr/post_images/e38/895/a15/e38895a159ff5bbd8da2f1040b61d21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85" y="2458466"/>
            <a:ext cx="4254929" cy="125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bubilevar.com/image/cache/data/adobe/photoshop_icon2-700x7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75" y="2057574"/>
            <a:ext cx="2604012" cy="26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396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32367" y="100567"/>
            <a:ext cx="33858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Структура</a:t>
            </a:r>
            <a:endParaRPr lang="ru-RU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8619" y="1690470"/>
            <a:ext cx="210666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Stick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Semki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005" y="1385244"/>
            <a:ext cx="6082252" cy="46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84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5" y="1136821"/>
            <a:ext cx="5765178" cy="410244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02" y="818699"/>
            <a:ext cx="5358421" cy="47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53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4139" y="199421"/>
            <a:ext cx="3664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Геймплей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8139" y="1270340"/>
            <a:ext cx="1160606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Птичка живёт своей жизнью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Можно собрать палочки и построить гнездо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Если вы готовы, можно отложить яйца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Их обязательно нужно согревать, иначе погибнут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Если вы хорошо смотрели за птенцами, они улетят строить свою жизнь</a:t>
            </a:r>
          </a:p>
        </p:txBody>
      </p:sp>
      <p:pic>
        <p:nvPicPr>
          <p:cNvPr id="4098" name="Picture 2" descr="https://2.bp.blogspot.com/-6HuWLMIYzgM/WxppTMSK_hI/AAAAAAAAaug/52P2P3-TUoAnQtTCVs7cmgTHOpon5y0LgCLcBGAs/w1200-h630-p-k-no-nu/Lilas_Bliss_DoV%2B%25281%25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076" y="3781354"/>
            <a:ext cx="5860278" cy="30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76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82640" y="314752"/>
            <a:ext cx="79608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Будущее развитие проекта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3525" y="1270340"/>
            <a:ext cx="5981125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Добавление птенчиков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Более симпатичная графика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Разнообразие еды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Расширение карты мира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Добавление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ru-RU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 descr="http://ramki-photoshop.ru/pticy/ptici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96061" y="4134143"/>
            <a:ext cx="3043255" cy="194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15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80</TotalTime>
  <Words>77</Words>
  <Application>Microsoft Office PowerPoint</Application>
  <PresentationFormat>Широкоэкранный</PresentationFormat>
  <Paragraphs>26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Сектор</vt:lpstr>
      <vt:lpstr>Life of a bird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 bird</dc:title>
  <dc:creator>Пользователь</dc:creator>
  <cp:lastModifiedBy>Пользователь</cp:lastModifiedBy>
  <cp:revision>6</cp:revision>
  <dcterms:created xsi:type="dcterms:W3CDTF">2019-03-28T19:47:54Z</dcterms:created>
  <dcterms:modified xsi:type="dcterms:W3CDTF">2019-03-28T21:08:26Z</dcterms:modified>
</cp:coreProperties>
</file>