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Бездна Геометрии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Бураменская Яна, Терентьев Константин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6390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91467" y="273562"/>
            <a:ext cx="4293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Идея проекта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80015" y="1516039"/>
            <a:ext cx="109166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Создание сайта, помогающего в подготовке к экзамену по геометрии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2" name="Picture 4" descr="https://cdn131.picsart.com/2574887080102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0" y="3286898"/>
            <a:ext cx="2585584" cy="24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333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06071" y="308025"/>
            <a:ext cx="3690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Технологии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upload.wikimedia.org/wikipedia/commons/thumb/c/c3/Python-logo-notext.svg/2000px-Python-logo-notex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0" y="2676329"/>
            <a:ext cx="2339736" cy="23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iscordemoji.com/assets/emoji/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48" y="2300054"/>
            <a:ext cx="3092285" cy="30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igital-graphiti.com/wp-content/uploads/2017/10/css3-tips-e150814251728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33" y="2458638"/>
            <a:ext cx="2933701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nextbigtechnology.com/wp-content/uploads/2018/01/bootstr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352" y="2707701"/>
            <a:ext cx="3201684" cy="26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911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2763" y="98300"/>
            <a:ext cx="5040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Структура сайта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2" y="1760508"/>
            <a:ext cx="2413408" cy="4269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420998" y="1760508"/>
            <a:ext cx="6744749" cy="43958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404220" y="1760507"/>
            <a:ext cx="1795244" cy="43958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404220" y="1760509"/>
            <a:ext cx="1778466" cy="94913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04220" y="2709644"/>
            <a:ext cx="1795244" cy="214758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182685" y="1760509"/>
            <a:ext cx="4983061" cy="94913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743564" y="2997294"/>
            <a:ext cx="1778466" cy="94913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801759" y="4576816"/>
            <a:ext cx="1778466" cy="94913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73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29" y="791888"/>
            <a:ext cx="4604217" cy="504462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594" y="1073476"/>
            <a:ext cx="6388912" cy="69765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322" y="2433135"/>
            <a:ext cx="2028825" cy="1762125"/>
          </a:xfrm>
          <a:prstGeom prst="rect">
            <a:avLst/>
          </a:prstGeom>
        </p:spPr>
      </p:pic>
      <p:pic>
        <p:nvPicPr>
          <p:cNvPr id="3074" name="Picture 2" descr="https://ds04.infourok.ru/uploads/ex/0fbc/0008260b-20cfeabc/hello_html_m2a32e80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687" y="3539149"/>
            <a:ext cx="2663225" cy="236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676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53178" y="92330"/>
            <a:ext cx="53867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Будущее проекта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03839" y="1591540"/>
            <a:ext cx="7189853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Увеличение кол-ва теорем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Отдельные калькуляторы под каждую теорему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Регистрация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Добавление тренировочных задач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Составление тренировочных версий контрольных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https://ya-webdesign.com/images/free-geometric-shapes-png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22" y="3446858"/>
            <a:ext cx="3155655" cy="273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903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17</TotalTime>
  <Words>41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Corbel</vt:lpstr>
      <vt:lpstr>Глубина</vt:lpstr>
      <vt:lpstr>Бездна Геометрии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Бездна Геометрии</dc:title>
  <dc:creator>Пользователь</dc:creator>
  <cp:lastModifiedBy>Пользователь</cp:lastModifiedBy>
  <cp:revision>2</cp:revision>
  <dcterms:created xsi:type="dcterms:W3CDTF">2019-03-28T22:51:10Z</dcterms:created>
  <dcterms:modified xsi:type="dcterms:W3CDTF">2019-03-28T23:08:30Z</dcterms:modified>
</cp:coreProperties>
</file>