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73" r:id="rId6"/>
    <p:sldId id="258" r:id="rId7"/>
    <p:sldId id="257" r:id="rId8"/>
    <p:sldId id="313" r:id="rId9"/>
    <p:sldId id="295" r:id="rId10"/>
    <p:sldId id="262" r:id="rId11"/>
    <p:sldId id="304" r:id="rId12"/>
    <p:sldId id="309" r:id="rId13"/>
    <p:sldId id="310" r:id="rId14"/>
    <p:sldId id="301" r:id="rId15"/>
    <p:sldId id="307" r:id="rId16"/>
    <p:sldId id="274" r:id="rId17"/>
    <p:sldId id="297" r:id="rId18"/>
    <p:sldId id="277" r:id="rId19"/>
    <p:sldId id="302" r:id="rId20"/>
    <p:sldId id="306" r:id="rId21"/>
    <p:sldId id="312" r:id="rId22"/>
    <p:sldId id="291" r:id="rId23"/>
    <p:sldId id="279" r:id="rId24"/>
    <p:sldId id="288" r:id="rId25"/>
    <p:sldId id="276" r:id="rId26"/>
    <p:sldId id="316" r:id="rId27"/>
    <p:sldId id="317" r:id="rId28"/>
    <p:sldId id="318" r:id="rId29"/>
    <p:sldId id="293" r:id="rId30"/>
    <p:sldId id="296" r:id="rId31"/>
    <p:sldId id="315" r:id="rId32"/>
    <p:sldId id="314" r:id="rId33"/>
    <p:sldId id="268" r:id="rId34"/>
    <p:sldId id="281" r:id="rId35"/>
    <p:sldId id="284" r:id="rId36"/>
    <p:sldId id="282" r:id="rId37"/>
    <p:sldId id="283" r:id="rId38"/>
    <p:sldId id="285" r:id="rId39"/>
    <p:sldId id="286" r:id="rId40"/>
    <p:sldId id="311" r:id="rId41"/>
    <p:sldId id="287" r:id="rId42"/>
    <p:sldId id="290" r:id="rId43"/>
    <p:sldId id="294" r:id="rId44"/>
    <p:sldId id="280" r:id="rId45"/>
    <p:sldId id="29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3E5164"/>
    <a:srgbClr val="BCBCBC"/>
    <a:srgbClr val="3F5265"/>
    <a:srgbClr val="3D5063"/>
    <a:srgbClr val="CCEFDC"/>
    <a:srgbClr val="EBB895"/>
    <a:srgbClr val="659C3F"/>
    <a:srgbClr val="7EB559"/>
    <a:srgbClr val="91C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\imp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\imp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pPr>
            <a:r>
              <a:rPr lang="ru-RU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Сокращение средней ошибки,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00" b="0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5437288"/>
        <c:axId val="675432712"/>
      </c:barChart>
      <c:catAx>
        <c:axId val="675437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432712"/>
        <c:crosses val="autoZero"/>
        <c:auto val="1"/>
        <c:lblAlgn val="ctr"/>
        <c:lblOffset val="100"/>
        <c:noMultiLvlLbl val="0"/>
      </c:catAx>
      <c:valAx>
        <c:axId val="675432712"/>
        <c:scaling>
          <c:orientation val="minMax"/>
          <c:max val="3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437288"/>
        <c:crosses val="autoZero"/>
        <c:crossBetween val="between"/>
      </c:valAx>
      <c:spPr>
        <a:pattFill prst="pct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ln w="952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pPr>
            <a:r>
              <a:rPr lang="ru-RU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Сокращение средней ошибки,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00" b="0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Лист1!$A$2:$A$21</c:f>
              <c:strCache>
                <c:ptCount val="20"/>
                <c:pt idx="0">
                  <c:v>Экраны</c:v>
                </c:pt>
                <c:pt idx="1">
                  <c:v>Трейлеринг</c:v>
                </c:pt>
                <c:pt idx="2">
                  <c:v>Отзывы зрителей</c:v>
                </c:pt>
                <c:pt idx="3">
                  <c:v>Бюджет</c:v>
                </c:pt>
                <c:pt idx="4">
                  <c:v>Отзывы критиков</c:v>
                </c:pt>
                <c:pt idx="5">
                  <c:v>Отрицательные отзывы зрителей</c:v>
                </c:pt>
                <c:pt idx="6">
                  <c:v>"Installment"</c:v>
                </c:pt>
                <c:pt idx="7">
                  <c:v>"CGI"</c:v>
                </c:pt>
                <c:pt idx="8">
                  <c:v>Положительные отзывы критиков</c:v>
                </c:pt>
                <c:pt idx="9">
                  <c:v>WDSSPR</c:v>
                </c:pt>
                <c:pt idx="10">
                  <c:v>"Comedy"</c:v>
                </c:pt>
                <c:pt idx="11">
                  <c:v>Рейтинг</c:v>
                </c:pt>
                <c:pt idx="12">
                  <c:v>"Sequel"</c:v>
                </c:pt>
                <c:pt idx="13">
                  <c:v>"Person"</c:v>
                </c:pt>
                <c:pt idx="14">
                  <c:v>"Movie"</c:v>
                </c:pt>
                <c:pt idx="15">
                  <c:v>"Animation"</c:v>
                </c:pt>
                <c:pt idx="16">
                  <c:v>"Heart"</c:v>
                </c:pt>
                <c:pt idx="17">
                  <c:v>Положительные отзывы зрителей</c:v>
                </c:pt>
                <c:pt idx="18">
                  <c:v>"Age"</c:v>
                </c:pt>
                <c:pt idx="19">
                  <c:v>"Love"</c:v>
                </c:pt>
              </c:strCache>
            </c:strRef>
          </c:cat>
          <c:val>
            <c:numRef>
              <c:f>Лист1!$B$2:$B$21</c:f>
              <c:numCache>
                <c:formatCode>0.00</c:formatCode>
                <c:ptCount val="20"/>
                <c:pt idx="0">
                  <c:v>29.296033340000001</c:v>
                </c:pt>
                <c:pt idx="1">
                  <c:v>12.551504189999999</c:v>
                </c:pt>
                <c:pt idx="2">
                  <c:v>12.05737474</c:v>
                </c:pt>
                <c:pt idx="3">
                  <c:v>11.191168619999999</c:v>
                </c:pt>
                <c:pt idx="4">
                  <c:v>6.9383972800000002</c:v>
                </c:pt>
                <c:pt idx="5">
                  <c:v>4.8392757499999997</c:v>
                </c:pt>
                <c:pt idx="6">
                  <c:v>3.7026302599999998</c:v>
                </c:pt>
                <c:pt idx="7">
                  <c:v>3.35574847</c:v>
                </c:pt>
                <c:pt idx="8">
                  <c:v>3.2150540799999998</c:v>
                </c:pt>
                <c:pt idx="9">
                  <c:v>2.5023976600000002</c:v>
                </c:pt>
                <c:pt idx="10">
                  <c:v>2.1746350400000001</c:v>
                </c:pt>
                <c:pt idx="11">
                  <c:v>2.12460285</c:v>
                </c:pt>
                <c:pt idx="12">
                  <c:v>1.9838801100000001</c:v>
                </c:pt>
                <c:pt idx="13">
                  <c:v>1.5481578899999999</c:v>
                </c:pt>
                <c:pt idx="14">
                  <c:v>1.45469033</c:v>
                </c:pt>
                <c:pt idx="15">
                  <c:v>1.40051518</c:v>
                </c:pt>
                <c:pt idx="16">
                  <c:v>0.75474806000000005</c:v>
                </c:pt>
                <c:pt idx="17">
                  <c:v>0.74086363</c:v>
                </c:pt>
                <c:pt idx="18">
                  <c:v>0.46590053999999997</c:v>
                </c:pt>
                <c:pt idx="19">
                  <c:v>0.34174961999999998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6-47B7-B2D7-347F119D2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5437288"/>
        <c:axId val="675432712"/>
      </c:barChart>
      <c:catAx>
        <c:axId val="675437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432712"/>
        <c:crosses val="autoZero"/>
        <c:auto val="1"/>
        <c:lblAlgn val="ctr"/>
        <c:lblOffset val="100"/>
        <c:noMultiLvlLbl val="0"/>
      </c:catAx>
      <c:valAx>
        <c:axId val="675432712"/>
        <c:scaling>
          <c:orientation val="minMax"/>
          <c:max val="3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437288"/>
        <c:crosses val="autoZero"/>
        <c:crossBetween val="between"/>
      </c:valAx>
      <c:spPr>
        <a:pattFill prst="pct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ln w="952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2E068-F599-472C-8FA9-7A377E196B0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53E7B45-2425-4B7B-BF2C-F6A7D8CE3ECC}">
      <dgm:prSet phldrT="[Текст]" custT="1"/>
      <dgm:spPr/>
      <dgm:t>
        <a:bodyPr/>
        <a:lstStyle/>
        <a:p>
          <a:r>
            <a:rPr lang="ru-RU" sz="2000" b="1" dirty="0"/>
            <a:t>Бокс-офис</a:t>
          </a:r>
          <a:endParaRPr lang="en-US" sz="2000" b="1" dirty="0"/>
        </a:p>
      </dgm:t>
    </dgm:pt>
    <dgm:pt modelId="{60452A5A-A0BD-4C2C-8493-3325E08FDEEA}" type="parTrans" cxnId="{9A50E93B-BBD5-421D-9291-43798F1B63B9}">
      <dgm:prSet/>
      <dgm:spPr/>
      <dgm:t>
        <a:bodyPr/>
        <a:lstStyle/>
        <a:p>
          <a:endParaRPr lang="en-US"/>
        </a:p>
      </dgm:t>
    </dgm:pt>
    <dgm:pt modelId="{967119D5-94E0-416E-9574-756BE8E8F522}" type="sibTrans" cxnId="{9A50E93B-BBD5-421D-9291-43798F1B63B9}">
      <dgm:prSet/>
      <dgm:spPr/>
      <dgm:t>
        <a:bodyPr/>
        <a:lstStyle/>
        <a:p>
          <a:endParaRPr lang="en-US"/>
        </a:p>
      </dgm:t>
    </dgm:pt>
    <dgm:pt modelId="{48F407A8-2E2F-4DA5-8660-F4CEE95A347B}">
      <dgm:prSet phldrT="[Текст]" custT="1"/>
      <dgm:spPr/>
      <dgm:t>
        <a:bodyPr/>
        <a:lstStyle/>
        <a:p>
          <a:r>
            <a:rPr lang="ru-RU" sz="1600" dirty="0"/>
            <a:t>Характеристики фильма</a:t>
          </a:r>
          <a:endParaRPr lang="en-US" sz="1600" dirty="0"/>
        </a:p>
      </dgm:t>
    </dgm:pt>
    <dgm:pt modelId="{0D427953-54DE-471E-9D5B-06056C12C18A}" type="parTrans" cxnId="{D90710F3-9A23-402E-80CF-66D5A5475B9A}">
      <dgm:prSet/>
      <dgm:spPr/>
      <dgm:t>
        <a:bodyPr/>
        <a:lstStyle/>
        <a:p>
          <a:endParaRPr lang="en-US"/>
        </a:p>
      </dgm:t>
    </dgm:pt>
    <dgm:pt modelId="{FF441EEB-12D7-43AE-BCE3-3FB31225CFAE}" type="sibTrans" cxnId="{D90710F3-9A23-402E-80CF-66D5A5475B9A}">
      <dgm:prSet/>
      <dgm:spPr/>
      <dgm:t>
        <a:bodyPr/>
        <a:lstStyle/>
        <a:p>
          <a:endParaRPr lang="en-US"/>
        </a:p>
      </dgm:t>
    </dgm:pt>
    <dgm:pt modelId="{5E5EAC7B-0904-45D1-9851-297162FDC5E2}">
      <dgm:prSet phldrT="[Текст]" custT="1"/>
      <dgm:spPr/>
      <dgm:t>
        <a:bodyPr/>
        <a:lstStyle/>
        <a:p>
          <a:r>
            <a:rPr lang="ru-RU" sz="1600" dirty="0"/>
            <a:t>Отзывы</a:t>
          </a:r>
          <a:endParaRPr lang="en-US" sz="1600" dirty="0"/>
        </a:p>
      </dgm:t>
    </dgm:pt>
    <dgm:pt modelId="{065AAC87-748C-4ECF-839E-F2EF83BC6E8C}" type="parTrans" cxnId="{D2359B93-6ED9-4C4C-B19E-48B2772456E5}">
      <dgm:prSet/>
      <dgm:spPr/>
      <dgm:t>
        <a:bodyPr/>
        <a:lstStyle/>
        <a:p>
          <a:endParaRPr lang="en-US"/>
        </a:p>
      </dgm:t>
    </dgm:pt>
    <dgm:pt modelId="{3E2BB6D7-C536-4450-B3CE-E328FF794F83}" type="sibTrans" cxnId="{D2359B93-6ED9-4C4C-B19E-48B2772456E5}">
      <dgm:prSet/>
      <dgm:spPr/>
      <dgm:t>
        <a:bodyPr/>
        <a:lstStyle/>
        <a:p>
          <a:endParaRPr lang="en-US"/>
        </a:p>
      </dgm:t>
    </dgm:pt>
    <dgm:pt modelId="{D6D3AFA0-FF0A-4FC1-AB94-E293472031BC}">
      <dgm:prSet custT="1"/>
      <dgm:spPr/>
      <dgm:t>
        <a:bodyPr/>
        <a:lstStyle/>
        <a:p>
          <a:r>
            <a:rPr lang="ru-RU" sz="1600" dirty="0"/>
            <a:t>Жанр</a:t>
          </a:r>
          <a:endParaRPr lang="ru-RU" sz="900" dirty="0"/>
        </a:p>
      </dgm:t>
    </dgm:pt>
    <dgm:pt modelId="{DDB15CE8-9123-4210-9B17-63A79F6FE4EC}" type="parTrans" cxnId="{4BFADE2C-E2D8-4D9F-A866-71C5D079C9AB}">
      <dgm:prSet/>
      <dgm:spPr/>
      <dgm:t>
        <a:bodyPr/>
        <a:lstStyle/>
        <a:p>
          <a:endParaRPr lang="en-US"/>
        </a:p>
      </dgm:t>
    </dgm:pt>
    <dgm:pt modelId="{3EC2D490-B713-4EAE-9D38-231A035D5D39}" type="sibTrans" cxnId="{4BFADE2C-E2D8-4D9F-A866-71C5D079C9AB}">
      <dgm:prSet/>
      <dgm:spPr/>
      <dgm:t>
        <a:bodyPr/>
        <a:lstStyle/>
        <a:p>
          <a:endParaRPr lang="en-US"/>
        </a:p>
      </dgm:t>
    </dgm:pt>
    <dgm:pt modelId="{66A06C1A-FAFF-472B-999F-0EEFDEBE9121}">
      <dgm:prSet custT="1"/>
      <dgm:spPr/>
      <dgm:t>
        <a:bodyPr/>
        <a:lstStyle/>
        <a:p>
          <a:r>
            <a:rPr lang="ru-RU" sz="1600" dirty="0"/>
            <a:t>Рейтинг </a:t>
          </a:r>
          <a:r>
            <a:rPr lang="en-US" sz="1600" dirty="0"/>
            <a:t>MPAA</a:t>
          </a:r>
        </a:p>
      </dgm:t>
    </dgm:pt>
    <dgm:pt modelId="{4360DCFB-CD35-47F7-A267-5AFA34C803DF}" type="parTrans" cxnId="{01B41E41-BB1B-4D00-A667-5FF1C9347981}">
      <dgm:prSet/>
      <dgm:spPr/>
      <dgm:t>
        <a:bodyPr/>
        <a:lstStyle/>
        <a:p>
          <a:endParaRPr lang="en-US"/>
        </a:p>
      </dgm:t>
    </dgm:pt>
    <dgm:pt modelId="{70A3E805-88D5-4D7B-BB5F-501A33E25D5E}" type="sibTrans" cxnId="{01B41E41-BB1B-4D00-A667-5FF1C9347981}">
      <dgm:prSet/>
      <dgm:spPr/>
      <dgm:t>
        <a:bodyPr/>
        <a:lstStyle/>
        <a:p>
          <a:endParaRPr lang="en-US"/>
        </a:p>
      </dgm:t>
    </dgm:pt>
    <dgm:pt modelId="{C2C9EECB-2825-464E-A4A5-74E3587B986C}">
      <dgm:prSet custT="1"/>
      <dgm:spPr/>
      <dgm:t>
        <a:bodyPr/>
        <a:lstStyle/>
        <a:p>
          <a:r>
            <a:rPr lang="ru-RU" sz="1600" dirty="0"/>
            <a:t>Производство фильма</a:t>
          </a:r>
          <a:endParaRPr lang="en-US" sz="1600" dirty="0"/>
        </a:p>
      </dgm:t>
    </dgm:pt>
    <dgm:pt modelId="{697CEC8F-6791-4883-964A-4E10A468D5CB}" type="parTrans" cxnId="{A9C1B4EB-635F-4A41-A932-639AFDDEF91A}">
      <dgm:prSet/>
      <dgm:spPr/>
      <dgm:t>
        <a:bodyPr/>
        <a:lstStyle/>
        <a:p>
          <a:endParaRPr lang="en-US"/>
        </a:p>
      </dgm:t>
    </dgm:pt>
    <dgm:pt modelId="{1CC43EBD-D6E5-4D09-84B7-173F004F1B65}" type="sibTrans" cxnId="{A9C1B4EB-635F-4A41-A932-639AFDDEF91A}">
      <dgm:prSet/>
      <dgm:spPr/>
      <dgm:t>
        <a:bodyPr/>
        <a:lstStyle/>
        <a:p>
          <a:endParaRPr lang="en-US"/>
        </a:p>
      </dgm:t>
    </dgm:pt>
    <dgm:pt modelId="{AFD72F86-4D4F-4696-A2A6-04111DAE041F}">
      <dgm:prSet custT="1"/>
      <dgm:spPr/>
      <dgm:t>
        <a:bodyPr/>
        <a:lstStyle/>
        <a:p>
          <a:r>
            <a:rPr lang="ru-RU" sz="1600" dirty="0"/>
            <a:t>Дистрибьютор</a:t>
          </a:r>
          <a:endParaRPr lang="en-US" sz="1600" dirty="0"/>
        </a:p>
      </dgm:t>
    </dgm:pt>
    <dgm:pt modelId="{42FA346F-02A9-4327-8CD2-03347956BAA2}" type="parTrans" cxnId="{120D3B83-748C-4976-90BB-821DB0B68137}">
      <dgm:prSet/>
      <dgm:spPr/>
      <dgm:t>
        <a:bodyPr/>
        <a:lstStyle/>
        <a:p>
          <a:endParaRPr lang="en-US"/>
        </a:p>
      </dgm:t>
    </dgm:pt>
    <dgm:pt modelId="{E2FFA612-C2B3-4EBC-B5B6-1849475FA763}" type="sibTrans" cxnId="{120D3B83-748C-4976-90BB-821DB0B68137}">
      <dgm:prSet/>
      <dgm:spPr/>
      <dgm:t>
        <a:bodyPr/>
        <a:lstStyle/>
        <a:p>
          <a:endParaRPr lang="en-US"/>
        </a:p>
      </dgm:t>
    </dgm:pt>
    <dgm:pt modelId="{72559244-A258-40DC-8DF2-E187E5B9CC48}">
      <dgm:prSet custT="1"/>
      <dgm:spPr/>
      <dgm:t>
        <a:bodyPr/>
        <a:lstStyle/>
        <a:p>
          <a:r>
            <a:rPr lang="ru-RU" sz="1600" dirty="0"/>
            <a:t>Бюджет</a:t>
          </a:r>
          <a:endParaRPr lang="en-US" sz="1600" dirty="0"/>
        </a:p>
      </dgm:t>
    </dgm:pt>
    <dgm:pt modelId="{42A2D996-4810-4F66-9917-1D5B0054C2BD}" type="parTrans" cxnId="{993EAE57-AFC5-456B-9AE1-C49710269CD7}">
      <dgm:prSet/>
      <dgm:spPr/>
      <dgm:t>
        <a:bodyPr/>
        <a:lstStyle/>
        <a:p>
          <a:endParaRPr lang="en-US"/>
        </a:p>
      </dgm:t>
    </dgm:pt>
    <dgm:pt modelId="{55A36ECC-21D5-4242-BFE8-E642AE14EEE5}" type="sibTrans" cxnId="{993EAE57-AFC5-456B-9AE1-C49710269CD7}">
      <dgm:prSet/>
      <dgm:spPr/>
      <dgm:t>
        <a:bodyPr/>
        <a:lstStyle/>
        <a:p>
          <a:endParaRPr lang="en-US"/>
        </a:p>
      </dgm:t>
    </dgm:pt>
    <dgm:pt modelId="{891598D5-18AE-44E5-A9F6-E28FA4C57D45}">
      <dgm:prSet custT="1"/>
      <dgm:spPr/>
      <dgm:t>
        <a:bodyPr/>
        <a:lstStyle/>
        <a:p>
          <a:r>
            <a:rPr lang="ru-RU" sz="1600" dirty="0" err="1"/>
            <a:t>Трейлеринг</a:t>
          </a:r>
          <a:endParaRPr lang="ru-RU" sz="1600" dirty="0"/>
        </a:p>
      </dgm:t>
    </dgm:pt>
    <dgm:pt modelId="{DF48F09D-DCB5-4E61-B3BA-5A98FAA36873}" type="parTrans" cxnId="{0A6371DC-9A71-49AF-A94E-46DD749BEE53}">
      <dgm:prSet/>
      <dgm:spPr/>
      <dgm:t>
        <a:bodyPr/>
        <a:lstStyle/>
        <a:p>
          <a:endParaRPr lang="en-US"/>
        </a:p>
      </dgm:t>
    </dgm:pt>
    <dgm:pt modelId="{7D310D09-13F3-42D9-AEF5-549D5D3D2EEC}" type="sibTrans" cxnId="{0A6371DC-9A71-49AF-A94E-46DD749BEE53}">
      <dgm:prSet/>
      <dgm:spPr/>
      <dgm:t>
        <a:bodyPr/>
        <a:lstStyle/>
        <a:p>
          <a:endParaRPr lang="en-US"/>
        </a:p>
      </dgm:t>
    </dgm:pt>
    <dgm:pt modelId="{55756A44-C79E-4167-AB5D-838ADF869DAE}">
      <dgm:prSet custT="1"/>
      <dgm:spPr/>
      <dgm:t>
        <a:bodyPr/>
        <a:lstStyle/>
        <a:p>
          <a:r>
            <a:rPr lang="ru-RU" sz="1600" dirty="0"/>
            <a:t>Звезда</a:t>
          </a:r>
        </a:p>
      </dgm:t>
    </dgm:pt>
    <dgm:pt modelId="{4AE3F26A-07A4-47AF-A46E-EC05FDC7710A}" type="parTrans" cxnId="{7B89B226-D985-4F61-AB44-EFF8D339A73E}">
      <dgm:prSet/>
      <dgm:spPr/>
      <dgm:t>
        <a:bodyPr/>
        <a:lstStyle/>
        <a:p>
          <a:endParaRPr lang="en-US"/>
        </a:p>
      </dgm:t>
    </dgm:pt>
    <dgm:pt modelId="{B896FAD6-1F1F-4309-8E67-3EBC72130BFE}" type="sibTrans" cxnId="{7B89B226-D985-4F61-AB44-EFF8D339A73E}">
      <dgm:prSet/>
      <dgm:spPr/>
      <dgm:t>
        <a:bodyPr/>
        <a:lstStyle/>
        <a:p>
          <a:endParaRPr lang="en-US"/>
        </a:p>
      </dgm:t>
    </dgm:pt>
    <dgm:pt modelId="{FB61615F-0D0D-4C4B-8D26-F502D893A516}">
      <dgm:prSet phldrT="[Текст]" custT="1"/>
      <dgm:spPr/>
      <dgm:t>
        <a:bodyPr/>
        <a:lstStyle/>
        <a:p>
          <a:r>
            <a:rPr lang="ru-RU" sz="1600" dirty="0"/>
            <a:t>Отзывы зрителей</a:t>
          </a:r>
          <a:endParaRPr lang="en-US" sz="1600" dirty="0"/>
        </a:p>
      </dgm:t>
    </dgm:pt>
    <dgm:pt modelId="{25B8C020-E3F2-4B10-A150-06F6054A3CFE}" type="parTrans" cxnId="{752037C4-B99C-45D6-8623-98B53FBC3602}">
      <dgm:prSet/>
      <dgm:spPr/>
      <dgm:t>
        <a:bodyPr/>
        <a:lstStyle/>
        <a:p>
          <a:endParaRPr lang="en-US"/>
        </a:p>
      </dgm:t>
    </dgm:pt>
    <dgm:pt modelId="{A6D0B400-04FE-4F98-8F26-98677A9639EC}" type="sibTrans" cxnId="{752037C4-B99C-45D6-8623-98B53FBC3602}">
      <dgm:prSet/>
      <dgm:spPr/>
      <dgm:t>
        <a:bodyPr/>
        <a:lstStyle/>
        <a:p>
          <a:endParaRPr lang="en-US"/>
        </a:p>
      </dgm:t>
    </dgm:pt>
    <dgm:pt modelId="{FEBF8061-F99B-4FA7-B91D-CE1A4FE48798}">
      <dgm:prSet phldrT="[Текст]" custT="1"/>
      <dgm:spPr/>
      <dgm:t>
        <a:bodyPr/>
        <a:lstStyle/>
        <a:p>
          <a:r>
            <a:rPr lang="ru-RU" sz="1600" dirty="0"/>
            <a:t>Отзывы критиков</a:t>
          </a:r>
          <a:endParaRPr lang="en-US" sz="1600" dirty="0"/>
        </a:p>
      </dgm:t>
    </dgm:pt>
    <dgm:pt modelId="{82FDE3B7-5C39-42C2-A0A0-4EAFB7288599}" type="parTrans" cxnId="{DED09D4C-8131-454C-9CD2-42663363BD2E}">
      <dgm:prSet/>
      <dgm:spPr/>
      <dgm:t>
        <a:bodyPr/>
        <a:lstStyle/>
        <a:p>
          <a:endParaRPr lang="en-US"/>
        </a:p>
      </dgm:t>
    </dgm:pt>
    <dgm:pt modelId="{B2F4946E-95F0-496F-A7A2-A091889011B5}" type="sibTrans" cxnId="{DED09D4C-8131-454C-9CD2-42663363BD2E}">
      <dgm:prSet/>
      <dgm:spPr/>
      <dgm:t>
        <a:bodyPr/>
        <a:lstStyle/>
        <a:p>
          <a:endParaRPr lang="en-US"/>
        </a:p>
      </dgm:t>
    </dgm:pt>
    <dgm:pt modelId="{57AB123B-79C6-494F-A540-4D25A7DEEB44}">
      <dgm:prSet custT="1"/>
      <dgm:spPr/>
      <dgm:t>
        <a:bodyPr/>
        <a:lstStyle/>
        <a:p>
          <a:r>
            <a:rPr lang="ru-RU" sz="1600" dirty="0"/>
            <a:t>Рейтинг</a:t>
          </a:r>
          <a:endParaRPr lang="en-US" sz="1200" dirty="0"/>
        </a:p>
      </dgm:t>
    </dgm:pt>
    <dgm:pt modelId="{F7C81F9E-93BB-47C8-B8F0-A6A54970CF98}" type="parTrans" cxnId="{15FADBFD-5158-4596-9F31-367D7F2177AC}">
      <dgm:prSet/>
      <dgm:spPr/>
      <dgm:t>
        <a:bodyPr/>
        <a:lstStyle/>
        <a:p>
          <a:endParaRPr lang="en-US"/>
        </a:p>
      </dgm:t>
    </dgm:pt>
    <dgm:pt modelId="{07080A51-16D3-489A-99B3-968F8DB59B7C}" type="sibTrans" cxnId="{15FADBFD-5158-4596-9F31-367D7F2177AC}">
      <dgm:prSet/>
      <dgm:spPr/>
      <dgm:t>
        <a:bodyPr/>
        <a:lstStyle/>
        <a:p>
          <a:endParaRPr lang="en-US"/>
        </a:p>
      </dgm:t>
    </dgm:pt>
    <dgm:pt modelId="{296638EC-A388-4CEF-9E64-214C7FAD6B30}">
      <dgm:prSet custT="1"/>
      <dgm:spPr/>
      <dgm:t>
        <a:bodyPr/>
        <a:lstStyle/>
        <a:p>
          <a:r>
            <a:rPr lang="ru-RU" sz="1600" dirty="0"/>
            <a:t>Страна</a:t>
          </a:r>
          <a:endParaRPr lang="en-US" sz="1600" dirty="0"/>
        </a:p>
      </dgm:t>
    </dgm:pt>
    <dgm:pt modelId="{C1CA2274-E3B0-4483-9F0F-4B3ECC19CF74}" type="parTrans" cxnId="{668F3DCD-7053-45E1-9BF1-711C5875726E}">
      <dgm:prSet/>
      <dgm:spPr/>
      <dgm:t>
        <a:bodyPr/>
        <a:lstStyle/>
        <a:p>
          <a:endParaRPr lang="en-US"/>
        </a:p>
      </dgm:t>
    </dgm:pt>
    <dgm:pt modelId="{7671BAAF-4F4C-44AE-8D11-92AD40A01546}" type="sibTrans" cxnId="{668F3DCD-7053-45E1-9BF1-711C5875726E}">
      <dgm:prSet/>
      <dgm:spPr/>
      <dgm:t>
        <a:bodyPr/>
        <a:lstStyle/>
        <a:p>
          <a:endParaRPr lang="en-US"/>
        </a:p>
      </dgm:t>
    </dgm:pt>
    <dgm:pt modelId="{6C339F43-35B7-40FF-8114-7AA34E0D7B79}" type="pres">
      <dgm:prSet presAssocID="{3332E068-F599-472C-8FA9-7A377E196B0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C94B3EE-7C7A-490E-B5C2-86B5FBC577C1}" type="pres">
      <dgm:prSet presAssocID="{253E7B45-2425-4B7B-BF2C-F6A7D8CE3ECC}" presName="textCenter" presStyleLbl="node1" presStyleIdx="0" presStyleCnt="14" custScaleX="135024" custScaleY="77374" custLinFactNeighborX="-48208"/>
      <dgm:spPr/>
    </dgm:pt>
    <dgm:pt modelId="{48B92A08-BD89-48D7-A820-117BA038E60B}" type="pres">
      <dgm:prSet presAssocID="{253E7B45-2425-4B7B-BF2C-F6A7D8CE3ECC}" presName="cycle_1" presStyleCnt="0"/>
      <dgm:spPr/>
    </dgm:pt>
    <dgm:pt modelId="{825D683E-A02A-48BE-84D0-59432F559D40}" type="pres">
      <dgm:prSet presAssocID="{48F407A8-2E2F-4DA5-8660-F4CEE95A347B}" presName="childCenter1" presStyleLbl="node1" presStyleIdx="1" presStyleCnt="14" custScaleX="186381" custScaleY="80742" custLinFactNeighborX="-23082"/>
      <dgm:spPr/>
    </dgm:pt>
    <dgm:pt modelId="{EABCE41F-CDEC-4D3D-8B80-90095DB9F172}" type="pres">
      <dgm:prSet presAssocID="{DDB15CE8-9123-4210-9B17-63A79F6FE4EC}" presName="Name141" presStyleLbl="parChTrans1D3" presStyleIdx="0" presStyleCnt="10"/>
      <dgm:spPr/>
    </dgm:pt>
    <dgm:pt modelId="{9598DEF0-E655-46D5-93AE-B06C982C9259}" type="pres">
      <dgm:prSet presAssocID="{D6D3AFA0-FF0A-4FC1-AB94-E293472031BC}" presName="text1" presStyleLbl="node1" presStyleIdx="2" presStyleCnt="14" custRadScaleRad="176411" custRadScaleInc="9">
        <dgm:presLayoutVars>
          <dgm:bulletEnabled val="1"/>
        </dgm:presLayoutVars>
      </dgm:prSet>
      <dgm:spPr/>
    </dgm:pt>
    <dgm:pt modelId="{8ACE806F-2E7A-4D24-938E-123905780909}" type="pres">
      <dgm:prSet presAssocID="{4360DCFB-CD35-47F7-A267-5AFA34C803DF}" presName="Name141" presStyleLbl="parChTrans1D3" presStyleIdx="1" presStyleCnt="10"/>
      <dgm:spPr/>
    </dgm:pt>
    <dgm:pt modelId="{FADCE367-E8AB-4D95-AEFB-291CD9E2981F}" type="pres">
      <dgm:prSet presAssocID="{66A06C1A-FAFF-472B-999F-0EEFDEBE9121}" presName="text1" presStyleLbl="node1" presStyleIdx="3" presStyleCnt="14" custRadScaleRad="91794" custRadScaleInc="-50747">
        <dgm:presLayoutVars>
          <dgm:bulletEnabled val="1"/>
        </dgm:presLayoutVars>
      </dgm:prSet>
      <dgm:spPr/>
    </dgm:pt>
    <dgm:pt modelId="{6E821E09-9760-43BE-BD01-FAC3839A4AFA}" type="pres">
      <dgm:prSet presAssocID="{F7C81F9E-93BB-47C8-B8F0-A6A54970CF98}" presName="Name141" presStyleLbl="parChTrans1D3" presStyleIdx="2" presStyleCnt="10"/>
      <dgm:spPr/>
    </dgm:pt>
    <dgm:pt modelId="{331FCE48-145B-42F0-B04F-5D08D5D398C8}" type="pres">
      <dgm:prSet presAssocID="{57AB123B-79C6-494F-A540-4D25A7DEEB44}" presName="text1" presStyleLbl="node1" presStyleIdx="4" presStyleCnt="14" custRadScaleRad="75696" custRadScaleInc="-1531">
        <dgm:presLayoutVars>
          <dgm:bulletEnabled val="1"/>
        </dgm:presLayoutVars>
      </dgm:prSet>
      <dgm:spPr/>
    </dgm:pt>
    <dgm:pt modelId="{717FEABB-9B11-4398-82A7-766D1829D56A}" type="pres">
      <dgm:prSet presAssocID="{0D427953-54DE-471E-9D5B-06056C12C18A}" presName="Name144" presStyleLbl="parChTrans1D2" presStyleIdx="0" presStyleCnt="3"/>
      <dgm:spPr/>
    </dgm:pt>
    <dgm:pt modelId="{3703CBA2-0E86-4A69-85A2-9251FA54F883}" type="pres">
      <dgm:prSet presAssocID="{253E7B45-2425-4B7B-BF2C-F6A7D8CE3ECC}" presName="cycle_2" presStyleCnt="0"/>
      <dgm:spPr/>
    </dgm:pt>
    <dgm:pt modelId="{85B45FA3-0E3D-4EED-8D2B-17EBF6F045D4}" type="pres">
      <dgm:prSet presAssocID="{C2C9EECB-2825-464E-A4A5-74E3587B986C}" presName="childCenter2" presStyleLbl="node1" presStyleIdx="5" presStyleCnt="14" custScaleX="215740" custScaleY="134208" custLinFactNeighborX="45987" custLinFactNeighborY="-38364"/>
      <dgm:spPr/>
    </dgm:pt>
    <dgm:pt modelId="{8D640408-EDE3-4D9C-8B64-12A71F2C6CA5}" type="pres">
      <dgm:prSet presAssocID="{42FA346F-02A9-4327-8CD2-03347956BAA2}" presName="Name218" presStyleLbl="parChTrans1D3" presStyleIdx="3" presStyleCnt="10"/>
      <dgm:spPr/>
    </dgm:pt>
    <dgm:pt modelId="{02525A98-34A0-4EF7-B11C-5D31EA3F1853}" type="pres">
      <dgm:prSet presAssocID="{AFD72F86-4D4F-4696-A2A6-04111DAE041F}" presName="text2" presStyleLbl="node1" presStyleIdx="6" presStyleCnt="14" custScaleX="237296" custRadScaleRad="194437" custRadScaleInc="-3674">
        <dgm:presLayoutVars>
          <dgm:bulletEnabled val="1"/>
        </dgm:presLayoutVars>
      </dgm:prSet>
      <dgm:spPr/>
    </dgm:pt>
    <dgm:pt modelId="{D1DFF6FC-E096-44F8-AFC0-DD8E4E292DBA}" type="pres">
      <dgm:prSet presAssocID="{42A2D996-4810-4F66-9917-1D5B0054C2BD}" presName="Name218" presStyleLbl="parChTrans1D3" presStyleIdx="4" presStyleCnt="10"/>
      <dgm:spPr/>
    </dgm:pt>
    <dgm:pt modelId="{2B5B7780-F04F-4A2F-B661-8ADF791E9ACE}" type="pres">
      <dgm:prSet presAssocID="{72559244-A258-40DC-8DF2-E187E5B9CC48}" presName="text2" presStyleLbl="node1" presStyleIdx="7" presStyleCnt="14" custScaleX="146728" custScaleY="107168" custRadScaleRad="240421" custRadScaleInc="-54073">
        <dgm:presLayoutVars>
          <dgm:bulletEnabled val="1"/>
        </dgm:presLayoutVars>
      </dgm:prSet>
      <dgm:spPr/>
    </dgm:pt>
    <dgm:pt modelId="{AA18522C-C024-4DAB-92D0-EC1C62333474}" type="pres">
      <dgm:prSet presAssocID="{DF48F09D-DCB5-4E61-B3BA-5A98FAA36873}" presName="Name218" presStyleLbl="parChTrans1D3" presStyleIdx="5" presStyleCnt="10"/>
      <dgm:spPr/>
    </dgm:pt>
    <dgm:pt modelId="{4048E103-D9EE-41A1-B6D5-E3BB69A5EC5E}" type="pres">
      <dgm:prSet presAssocID="{891598D5-18AE-44E5-A9F6-E28FA4C57D45}" presName="text2" presStyleLbl="node1" presStyleIdx="8" presStyleCnt="14" custScaleX="212757" custRadScaleRad="242198" custRadScaleInc="-134494">
        <dgm:presLayoutVars>
          <dgm:bulletEnabled val="1"/>
        </dgm:presLayoutVars>
      </dgm:prSet>
      <dgm:spPr/>
    </dgm:pt>
    <dgm:pt modelId="{4714B060-7990-4459-899B-5BBD04B507E7}" type="pres">
      <dgm:prSet presAssocID="{4AE3F26A-07A4-47AF-A46E-EC05FDC7710A}" presName="Name218" presStyleLbl="parChTrans1D3" presStyleIdx="6" presStyleCnt="10"/>
      <dgm:spPr/>
    </dgm:pt>
    <dgm:pt modelId="{4675C46C-B0EC-444E-9969-B196E9D1D70B}" type="pres">
      <dgm:prSet presAssocID="{55756A44-C79E-4167-AB5D-838ADF869DAE}" presName="text2" presStyleLbl="node1" presStyleIdx="9" presStyleCnt="14" custScaleX="134862" custScaleY="104088" custRadScaleRad="195503" custRadScaleInc="-214477">
        <dgm:presLayoutVars>
          <dgm:bulletEnabled val="1"/>
        </dgm:presLayoutVars>
      </dgm:prSet>
      <dgm:spPr/>
    </dgm:pt>
    <dgm:pt modelId="{08A82E4E-A950-4460-B4B8-A47B66EFB746}" type="pres">
      <dgm:prSet presAssocID="{C1CA2274-E3B0-4483-9F0F-4B3ECC19CF74}" presName="Name218" presStyleLbl="parChTrans1D3" presStyleIdx="7" presStyleCnt="10"/>
      <dgm:spPr/>
    </dgm:pt>
    <dgm:pt modelId="{B5499CFF-7677-47A0-80DC-1B9C9AF3812B}" type="pres">
      <dgm:prSet presAssocID="{296638EC-A388-4CEF-9E64-214C7FAD6B30}" presName="text2" presStyleLbl="node1" presStyleIdx="10" presStyleCnt="14" custScaleX="118287" custRadScaleRad="98345" custRadScaleInc="-287923">
        <dgm:presLayoutVars>
          <dgm:bulletEnabled val="1"/>
        </dgm:presLayoutVars>
      </dgm:prSet>
      <dgm:spPr/>
    </dgm:pt>
    <dgm:pt modelId="{1C6F25E0-57C6-4A23-B3AA-B6FB6923647A}" type="pres">
      <dgm:prSet presAssocID="{697CEC8F-6791-4883-964A-4E10A468D5CB}" presName="Name221" presStyleLbl="parChTrans1D2" presStyleIdx="1" presStyleCnt="3"/>
      <dgm:spPr/>
    </dgm:pt>
    <dgm:pt modelId="{129D4281-1051-4737-B39C-D178B2216DB9}" type="pres">
      <dgm:prSet presAssocID="{253E7B45-2425-4B7B-BF2C-F6A7D8CE3ECC}" presName="cycle_3" presStyleCnt="0"/>
      <dgm:spPr/>
    </dgm:pt>
    <dgm:pt modelId="{16016859-C9DE-48A3-A7E8-C8D1A124CFFC}" type="pres">
      <dgm:prSet presAssocID="{5E5EAC7B-0904-45D1-9851-297162FDC5E2}" presName="childCenter3" presStyleLbl="node1" presStyleIdx="11" presStyleCnt="14" custLinFactNeighborX="-47818" custLinFactNeighborY="-29742"/>
      <dgm:spPr/>
    </dgm:pt>
    <dgm:pt modelId="{54930DD9-F2AC-4D2A-BA56-87A77B33D7DD}" type="pres">
      <dgm:prSet presAssocID="{25B8C020-E3F2-4B10-A150-06F6054A3CFE}" presName="Name285" presStyleLbl="parChTrans1D3" presStyleIdx="8" presStyleCnt="10"/>
      <dgm:spPr/>
    </dgm:pt>
    <dgm:pt modelId="{DB40503F-890C-43E7-A58A-7803E6F0F753}" type="pres">
      <dgm:prSet presAssocID="{FB61615F-0D0D-4C4B-8D26-F502D893A516}" presName="text3" presStyleLbl="node1" presStyleIdx="12" presStyleCnt="14" custScaleX="124093" custRadScaleRad="104561" custRadScaleInc="55894">
        <dgm:presLayoutVars>
          <dgm:bulletEnabled val="1"/>
        </dgm:presLayoutVars>
      </dgm:prSet>
      <dgm:spPr/>
    </dgm:pt>
    <dgm:pt modelId="{505536E5-A0FA-4841-93B4-ABE74BA50B68}" type="pres">
      <dgm:prSet presAssocID="{82FDE3B7-5C39-42C2-A0A0-4EAFB7288599}" presName="Name285" presStyleLbl="parChTrans1D3" presStyleIdx="9" presStyleCnt="10"/>
      <dgm:spPr/>
    </dgm:pt>
    <dgm:pt modelId="{EFF79A41-517A-4FB6-8D51-09BE7CAF1CFE}" type="pres">
      <dgm:prSet presAssocID="{FEBF8061-F99B-4FA7-B91D-CE1A4FE48798}" presName="text3" presStyleLbl="node1" presStyleIdx="13" presStyleCnt="14" custScaleX="121858" custRadScaleRad="187529" custRadScaleInc="3882">
        <dgm:presLayoutVars>
          <dgm:bulletEnabled val="1"/>
        </dgm:presLayoutVars>
      </dgm:prSet>
      <dgm:spPr/>
    </dgm:pt>
    <dgm:pt modelId="{82260C1A-D8D5-4E03-8605-A5419931B72D}" type="pres">
      <dgm:prSet presAssocID="{065AAC87-748C-4ECF-839E-F2EF83BC6E8C}" presName="Name288" presStyleLbl="parChTrans1D2" presStyleIdx="2" presStyleCnt="3"/>
      <dgm:spPr/>
    </dgm:pt>
  </dgm:ptLst>
  <dgm:cxnLst>
    <dgm:cxn modelId="{DAA12F03-7993-461E-AF81-AE806ADF1A0E}" type="presOf" srcId="{72559244-A258-40DC-8DF2-E187E5B9CC48}" destId="{2B5B7780-F04F-4A2F-B661-8ADF791E9ACE}" srcOrd="0" destOrd="0" presId="urn:microsoft.com/office/officeart/2008/layout/RadialCluster"/>
    <dgm:cxn modelId="{0A1B7809-2766-401E-B09A-07C7D2FA8A7D}" type="presOf" srcId="{C2C9EECB-2825-464E-A4A5-74E3587B986C}" destId="{85B45FA3-0E3D-4EED-8D2B-17EBF6F045D4}" srcOrd="0" destOrd="0" presId="urn:microsoft.com/office/officeart/2008/layout/RadialCluster"/>
    <dgm:cxn modelId="{5A80310E-9E7D-4710-9370-7BB2971CF3BB}" type="presOf" srcId="{82FDE3B7-5C39-42C2-A0A0-4EAFB7288599}" destId="{505536E5-A0FA-4841-93B4-ABE74BA50B68}" srcOrd="0" destOrd="0" presId="urn:microsoft.com/office/officeart/2008/layout/RadialCluster"/>
    <dgm:cxn modelId="{6B28D312-FAD6-497B-A8DC-CC8260C1A8CC}" type="presOf" srcId="{55756A44-C79E-4167-AB5D-838ADF869DAE}" destId="{4675C46C-B0EC-444E-9969-B196E9D1D70B}" srcOrd="0" destOrd="0" presId="urn:microsoft.com/office/officeart/2008/layout/RadialCluster"/>
    <dgm:cxn modelId="{785A1B14-1CD1-47D6-876A-59F4FFA2A3A9}" type="presOf" srcId="{48F407A8-2E2F-4DA5-8660-F4CEE95A347B}" destId="{825D683E-A02A-48BE-84D0-59432F559D40}" srcOrd="0" destOrd="0" presId="urn:microsoft.com/office/officeart/2008/layout/RadialCluster"/>
    <dgm:cxn modelId="{2D284C16-7CA0-40B6-AD5D-C1B665D5665A}" type="presOf" srcId="{065AAC87-748C-4ECF-839E-F2EF83BC6E8C}" destId="{82260C1A-D8D5-4E03-8605-A5419931B72D}" srcOrd="0" destOrd="0" presId="urn:microsoft.com/office/officeart/2008/layout/RadialCluster"/>
    <dgm:cxn modelId="{7B89B226-D985-4F61-AB44-EFF8D339A73E}" srcId="{C2C9EECB-2825-464E-A4A5-74E3587B986C}" destId="{55756A44-C79E-4167-AB5D-838ADF869DAE}" srcOrd="3" destOrd="0" parTransId="{4AE3F26A-07A4-47AF-A46E-EC05FDC7710A}" sibTransId="{B896FAD6-1F1F-4309-8E67-3EBC72130BFE}"/>
    <dgm:cxn modelId="{EAF08D29-0DED-4CC1-B6DD-ED0F628828DD}" type="presOf" srcId="{AFD72F86-4D4F-4696-A2A6-04111DAE041F}" destId="{02525A98-34A0-4EF7-B11C-5D31EA3F1853}" srcOrd="0" destOrd="0" presId="urn:microsoft.com/office/officeart/2008/layout/RadialCluster"/>
    <dgm:cxn modelId="{4BFADE2C-E2D8-4D9F-A866-71C5D079C9AB}" srcId="{48F407A8-2E2F-4DA5-8660-F4CEE95A347B}" destId="{D6D3AFA0-FF0A-4FC1-AB94-E293472031BC}" srcOrd="0" destOrd="0" parTransId="{DDB15CE8-9123-4210-9B17-63A79F6FE4EC}" sibTransId="{3EC2D490-B713-4EAE-9D38-231A035D5D39}"/>
    <dgm:cxn modelId="{A8409136-51C8-462B-87B4-4EC30EDF7A90}" type="presOf" srcId="{5E5EAC7B-0904-45D1-9851-297162FDC5E2}" destId="{16016859-C9DE-48A3-A7E8-C8D1A124CFFC}" srcOrd="0" destOrd="0" presId="urn:microsoft.com/office/officeart/2008/layout/RadialCluster"/>
    <dgm:cxn modelId="{01458D37-75BF-493F-85DA-4E8242C3824A}" type="presOf" srcId="{57AB123B-79C6-494F-A540-4D25A7DEEB44}" destId="{331FCE48-145B-42F0-B04F-5D08D5D398C8}" srcOrd="0" destOrd="0" presId="urn:microsoft.com/office/officeart/2008/layout/RadialCluster"/>
    <dgm:cxn modelId="{9A50E93B-BBD5-421D-9291-43798F1B63B9}" srcId="{3332E068-F599-472C-8FA9-7A377E196B00}" destId="{253E7B45-2425-4B7B-BF2C-F6A7D8CE3ECC}" srcOrd="0" destOrd="0" parTransId="{60452A5A-A0BD-4C2C-8493-3325E08FDEEA}" sibTransId="{967119D5-94E0-416E-9574-756BE8E8F522}"/>
    <dgm:cxn modelId="{822D0E5B-C79B-4240-8E21-E537CAEB4433}" type="presOf" srcId="{FEBF8061-F99B-4FA7-B91D-CE1A4FE48798}" destId="{EFF79A41-517A-4FB6-8D51-09BE7CAF1CFE}" srcOrd="0" destOrd="0" presId="urn:microsoft.com/office/officeart/2008/layout/RadialCluster"/>
    <dgm:cxn modelId="{F9B82D5C-7C52-42FC-9842-007B65DD495E}" type="presOf" srcId="{F7C81F9E-93BB-47C8-B8F0-A6A54970CF98}" destId="{6E821E09-9760-43BE-BD01-FAC3839A4AFA}" srcOrd="0" destOrd="0" presId="urn:microsoft.com/office/officeart/2008/layout/RadialCluster"/>
    <dgm:cxn modelId="{01B41E41-BB1B-4D00-A667-5FF1C9347981}" srcId="{48F407A8-2E2F-4DA5-8660-F4CEE95A347B}" destId="{66A06C1A-FAFF-472B-999F-0EEFDEBE9121}" srcOrd="1" destOrd="0" parTransId="{4360DCFB-CD35-47F7-A267-5AFA34C803DF}" sibTransId="{70A3E805-88D5-4D7B-BB5F-501A33E25D5E}"/>
    <dgm:cxn modelId="{558E7345-D832-4D5F-BF26-F069F509AF2F}" type="presOf" srcId="{25B8C020-E3F2-4B10-A150-06F6054A3CFE}" destId="{54930DD9-F2AC-4D2A-BA56-87A77B33D7DD}" srcOrd="0" destOrd="0" presId="urn:microsoft.com/office/officeart/2008/layout/RadialCluster"/>
    <dgm:cxn modelId="{DED09D4C-8131-454C-9CD2-42663363BD2E}" srcId="{5E5EAC7B-0904-45D1-9851-297162FDC5E2}" destId="{FEBF8061-F99B-4FA7-B91D-CE1A4FE48798}" srcOrd="1" destOrd="0" parTransId="{82FDE3B7-5C39-42C2-A0A0-4EAFB7288599}" sibTransId="{B2F4946E-95F0-496F-A7A2-A091889011B5}"/>
    <dgm:cxn modelId="{B17D936D-2112-44D6-B5E6-BDD1DD0A4077}" type="presOf" srcId="{3332E068-F599-472C-8FA9-7A377E196B00}" destId="{6C339F43-35B7-40FF-8114-7AA34E0D7B79}" srcOrd="0" destOrd="0" presId="urn:microsoft.com/office/officeart/2008/layout/RadialCluster"/>
    <dgm:cxn modelId="{993EAE57-AFC5-456B-9AE1-C49710269CD7}" srcId="{C2C9EECB-2825-464E-A4A5-74E3587B986C}" destId="{72559244-A258-40DC-8DF2-E187E5B9CC48}" srcOrd="1" destOrd="0" parTransId="{42A2D996-4810-4F66-9917-1D5B0054C2BD}" sibTransId="{55A36ECC-21D5-4242-BFE8-E642AE14EEE5}"/>
    <dgm:cxn modelId="{B8AF1779-28E6-4FA9-8DD1-E5A3AFD48B0A}" type="presOf" srcId="{42A2D996-4810-4F66-9917-1D5B0054C2BD}" destId="{D1DFF6FC-E096-44F8-AFC0-DD8E4E292DBA}" srcOrd="0" destOrd="0" presId="urn:microsoft.com/office/officeart/2008/layout/RadialCluster"/>
    <dgm:cxn modelId="{120D3B83-748C-4976-90BB-821DB0B68137}" srcId="{C2C9EECB-2825-464E-A4A5-74E3587B986C}" destId="{AFD72F86-4D4F-4696-A2A6-04111DAE041F}" srcOrd="0" destOrd="0" parTransId="{42FA346F-02A9-4327-8CD2-03347956BAA2}" sibTransId="{E2FFA612-C2B3-4EBC-B5B6-1849475FA763}"/>
    <dgm:cxn modelId="{B9C74887-E6A5-4E65-8675-FDB7DC39269C}" type="presOf" srcId="{4360DCFB-CD35-47F7-A267-5AFA34C803DF}" destId="{8ACE806F-2E7A-4D24-938E-123905780909}" srcOrd="0" destOrd="0" presId="urn:microsoft.com/office/officeart/2008/layout/RadialCluster"/>
    <dgm:cxn modelId="{64B9528F-330B-4C0D-B7C4-4F6FAB4C679F}" type="presOf" srcId="{4AE3F26A-07A4-47AF-A46E-EC05FDC7710A}" destId="{4714B060-7990-4459-899B-5BBD04B507E7}" srcOrd="0" destOrd="0" presId="urn:microsoft.com/office/officeart/2008/layout/RadialCluster"/>
    <dgm:cxn modelId="{B178B690-2000-44EC-86B7-F90B254602C2}" type="presOf" srcId="{DF48F09D-DCB5-4E61-B3BA-5A98FAA36873}" destId="{AA18522C-C024-4DAB-92D0-EC1C62333474}" srcOrd="0" destOrd="0" presId="urn:microsoft.com/office/officeart/2008/layout/RadialCluster"/>
    <dgm:cxn modelId="{B05F0092-EC0E-41E8-A7AC-912858CB3C46}" type="presOf" srcId="{FB61615F-0D0D-4C4B-8D26-F502D893A516}" destId="{DB40503F-890C-43E7-A58A-7803E6F0F753}" srcOrd="0" destOrd="0" presId="urn:microsoft.com/office/officeart/2008/layout/RadialCluster"/>
    <dgm:cxn modelId="{D2359B93-6ED9-4C4C-B19E-48B2772456E5}" srcId="{253E7B45-2425-4B7B-BF2C-F6A7D8CE3ECC}" destId="{5E5EAC7B-0904-45D1-9851-297162FDC5E2}" srcOrd="2" destOrd="0" parTransId="{065AAC87-748C-4ECF-839E-F2EF83BC6E8C}" sibTransId="{3E2BB6D7-C536-4450-B3CE-E328FF794F83}"/>
    <dgm:cxn modelId="{8B60CA95-A0FE-4E34-81A7-F86913E5C22B}" type="presOf" srcId="{296638EC-A388-4CEF-9E64-214C7FAD6B30}" destId="{B5499CFF-7677-47A0-80DC-1B9C9AF3812B}" srcOrd="0" destOrd="0" presId="urn:microsoft.com/office/officeart/2008/layout/RadialCluster"/>
    <dgm:cxn modelId="{AFA2099C-6CF4-4906-888F-CCC4B832A71D}" type="presOf" srcId="{253E7B45-2425-4B7B-BF2C-F6A7D8CE3ECC}" destId="{FC94B3EE-7C7A-490E-B5C2-86B5FBC577C1}" srcOrd="0" destOrd="0" presId="urn:microsoft.com/office/officeart/2008/layout/RadialCluster"/>
    <dgm:cxn modelId="{97FA5CAB-A24F-43EB-BE6D-73A0890A4B33}" type="presOf" srcId="{697CEC8F-6791-4883-964A-4E10A468D5CB}" destId="{1C6F25E0-57C6-4A23-B3AA-B6FB6923647A}" srcOrd="0" destOrd="0" presId="urn:microsoft.com/office/officeart/2008/layout/RadialCluster"/>
    <dgm:cxn modelId="{3B3192AD-C7B2-4C93-838B-D7715A3C2537}" type="presOf" srcId="{DDB15CE8-9123-4210-9B17-63A79F6FE4EC}" destId="{EABCE41F-CDEC-4D3D-8B80-90095DB9F172}" srcOrd="0" destOrd="0" presId="urn:microsoft.com/office/officeart/2008/layout/RadialCluster"/>
    <dgm:cxn modelId="{2DECB6B0-2E64-4B86-ADB3-8CDD8446C9C4}" type="presOf" srcId="{42FA346F-02A9-4327-8CD2-03347956BAA2}" destId="{8D640408-EDE3-4D9C-8B64-12A71F2C6CA5}" srcOrd="0" destOrd="0" presId="urn:microsoft.com/office/officeart/2008/layout/RadialCluster"/>
    <dgm:cxn modelId="{752037C4-B99C-45D6-8623-98B53FBC3602}" srcId="{5E5EAC7B-0904-45D1-9851-297162FDC5E2}" destId="{FB61615F-0D0D-4C4B-8D26-F502D893A516}" srcOrd="0" destOrd="0" parTransId="{25B8C020-E3F2-4B10-A150-06F6054A3CFE}" sibTransId="{A6D0B400-04FE-4F98-8F26-98677A9639EC}"/>
    <dgm:cxn modelId="{668F3DCD-7053-45E1-9BF1-711C5875726E}" srcId="{C2C9EECB-2825-464E-A4A5-74E3587B986C}" destId="{296638EC-A388-4CEF-9E64-214C7FAD6B30}" srcOrd="4" destOrd="0" parTransId="{C1CA2274-E3B0-4483-9F0F-4B3ECC19CF74}" sibTransId="{7671BAAF-4F4C-44AE-8D11-92AD40A01546}"/>
    <dgm:cxn modelId="{12A067CF-9E40-44DD-9285-8FA5F6B828F3}" type="presOf" srcId="{0D427953-54DE-471E-9D5B-06056C12C18A}" destId="{717FEABB-9B11-4398-82A7-766D1829D56A}" srcOrd="0" destOrd="0" presId="urn:microsoft.com/office/officeart/2008/layout/RadialCluster"/>
    <dgm:cxn modelId="{2347C1DB-0ABA-4BEB-BEE2-FE6D9F41616D}" type="presOf" srcId="{D6D3AFA0-FF0A-4FC1-AB94-E293472031BC}" destId="{9598DEF0-E655-46D5-93AE-B06C982C9259}" srcOrd="0" destOrd="0" presId="urn:microsoft.com/office/officeart/2008/layout/RadialCluster"/>
    <dgm:cxn modelId="{0A6371DC-9A71-49AF-A94E-46DD749BEE53}" srcId="{C2C9EECB-2825-464E-A4A5-74E3587B986C}" destId="{891598D5-18AE-44E5-A9F6-E28FA4C57D45}" srcOrd="2" destOrd="0" parTransId="{DF48F09D-DCB5-4E61-B3BA-5A98FAA36873}" sibTransId="{7D310D09-13F3-42D9-AEF5-549D5D3D2EEC}"/>
    <dgm:cxn modelId="{D4921BDF-7B2F-4776-A6F3-ED59D62BAD71}" type="presOf" srcId="{66A06C1A-FAFF-472B-999F-0EEFDEBE9121}" destId="{FADCE367-E8AB-4D95-AEFB-291CD9E2981F}" srcOrd="0" destOrd="0" presId="urn:microsoft.com/office/officeart/2008/layout/RadialCluster"/>
    <dgm:cxn modelId="{1CA4AAE4-D327-4984-BAC8-2516C9618FF4}" type="presOf" srcId="{891598D5-18AE-44E5-A9F6-E28FA4C57D45}" destId="{4048E103-D9EE-41A1-B6D5-E3BB69A5EC5E}" srcOrd="0" destOrd="0" presId="urn:microsoft.com/office/officeart/2008/layout/RadialCluster"/>
    <dgm:cxn modelId="{A9C1B4EB-635F-4A41-A932-639AFDDEF91A}" srcId="{253E7B45-2425-4B7B-BF2C-F6A7D8CE3ECC}" destId="{C2C9EECB-2825-464E-A4A5-74E3587B986C}" srcOrd="1" destOrd="0" parTransId="{697CEC8F-6791-4883-964A-4E10A468D5CB}" sibTransId="{1CC43EBD-D6E5-4D09-84B7-173F004F1B65}"/>
    <dgm:cxn modelId="{2AE4BCF1-4B55-4184-9D62-37C4D037B27F}" type="presOf" srcId="{C1CA2274-E3B0-4483-9F0F-4B3ECC19CF74}" destId="{08A82E4E-A950-4460-B4B8-A47B66EFB746}" srcOrd="0" destOrd="0" presId="urn:microsoft.com/office/officeart/2008/layout/RadialCluster"/>
    <dgm:cxn modelId="{D90710F3-9A23-402E-80CF-66D5A5475B9A}" srcId="{253E7B45-2425-4B7B-BF2C-F6A7D8CE3ECC}" destId="{48F407A8-2E2F-4DA5-8660-F4CEE95A347B}" srcOrd="0" destOrd="0" parTransId="{0D427953-54DE-471E-9D5B-06056C12C18A}" sibTransId="{FF441EEB-12D7-43AE-BCE3-3FB31225CFAE}"/>
    <dgm:cxn modelId="{15FADBFD-5158-4596-9F31-367D7F2177AC}" srcId="{48F407A8-2E2F-4DA5-8660-F4CEE95A347B}" destId="{57AB123B-79C6-494F-A540-4D25A7DEEB44}" srcOrd="2" destOrd="0" parTransId="{F7C81F9E-93BB-47C8-B8F0-A6A54970CF98}" sibTransId="{07080A51-16D3-489A-99B3-968F8DB59B7C}"/>
    <dgm:cxn modelId="{91A1CB31-584C-45AD-9878-68323C5E7445}" type="presParOf" srcId="{6C339F43-35B7-40FF-8114-7AA34E0D7B79}" destId="{FC94B3EE-7C7A-490E-B5C2-86B5FBC577C1}" srcOrd="0" destOrd="0" presId="urn:microsoft.com/office/officeart/2008/layout/RadialCluster"/>
    <dgm:cxn modelId="{A5F8AC7D-6870-41EF-8E3D-01E02A37988C}" type="presParOf" srcId="{6C339F43-35B7-40FF-8114-7AA34E0D7B79}" destId="{48B92A08-BD89-48D7-A820-117BA038E60B}" srcOrd="1" destOrd="0" presId="urn:microsoft.com/office/officeart/2008/layout/RadialCluster"/>
    <dgm:cxn modelId="{18CEAED0-C43B-4B2D-B941-A626C622E94A}" type="presParOf" srcId="{48B92A08-BD89-48D7-A820-117BA038E60B}" destId="{825D683E-A02A-48BE-84D0-59432F559D40}" srcOrd="0" destOrd="0" presId="urn:microsoft.com/office/officeart/2008/layout/RadialCluster"/>
    <dgm:cxn modelId="{CC02768B-B62D-40F9-BFAF-DD51BFC8A618}" type="presParOf" srcId="{48B92A08-BD89-48D7-A820-117BA038E60B}" destId="{EABCE41F-CDEC-4D3D-8B80-90095DB9F172}" srcOrd="1" destOrd="0" presId="urn:microsoft.com/office/officeart/2008/layout/RadialCluster"/>
    <dgm:cxn modelId="{B3783FFA-4FBF-405E-8F23-91C72C77027F}" type="presParOf" srcId="{48B92A08-BD89-48D7-A820-117BA038E60B}" destId="{9598DEF0-E655-46D5-93AE-B06C982C9259}" srcOrd="2" destOrd="0" presId="urn:microsoft.com/office/officeart/2008/layout/RadialCluster"/>
    <dgm:cxn modelId="{2D30D006-5348-4320-9EE2-EF4B0AD940A2}" type="presParOf" srcId="{48B92A08-BD89-48D7-A820-117BA038E60B}" destId="{8ACE806F-2E7A-4D24-938E-123905780909}" srcOrd="3" destOrd="0" presId="urn:microsoft.com/office/officeart/2008/layout/RadialCluster"/>
    <dgm:cxn modelId="{E4AA9C6A-C03B-4813-B422-706138CA30AB}" type="presParOf" srcId="{48B92A08-BD89-48D7-A820-117BA038E60B}" destId="{FADCE367-E8AB-4D95-AEFB-291CD9E2981F}" srcOrd="4" destOrd="0" presId="urn:microsoft.com/office/officeart/2008/layout/RadialCluster"/>
    <dgm:cxn modelId="{CB765863-7798-4C78-8979-C2ED74923F8A}" type="presParOf" srcId="{48B92A08-BD89-48D7-A820-117BA038E60B}" destId="{6E821E09-9760-43BE-BD01-FAC3839A4AFA}" srcOrd="5" destOrd="0" presId="urn:microsoft.com/office/officeart/2008/layout/RadialCluster"/>
    <dgm:cxn modelId="{69C15FA7-7310-4438-A83B-8F9D093F9ED9}" type="presParOf" srcId="{48B92A08-BD89-48D7-A820-117BA038E60B}" destId="{331FCE48-145B-42F0-B04F-5D08D5D398C8}" srcOrd="6" destOrd="0" presId="urn:microsoft.com/office/officeart/2008/layout/RadialCluster"/>
    <dgm:cxn modelId="{D3FC132A-1EC1-4220-A98C-BFEF8B563E12}" type="presParOf" srcId="{6C339F43-35B7-40FF-8114-7AA34E0D7B79}" destId="{717FEABB-9B11-4398-82A7-766D1829D56A}" srcOrd="2" destOrd="0" presId="urn:microsoft.com/office/officeart/2008/layout/RadialCluster"/>
    <dgm:cxn modelId="{27B11480-761E-4058-9B07-329FB0589580}" type="presParOf" srcId="{6C339F43-35B7-40FF-8114-7AA34E0D7B79}" destId="{3703CBA2-0E86-4A69-85A2-9251FA54F883}" srcOrd="3" destOrd="0" presId="urn:microsoft.com/office/officeart/2008/layout/RadialCluster"/>
    <dgm:cxn modelId="{0F4A7BBD-6FEC-4A16-84FF-7B748D502C62}" type="presParOf" srcId="{3703CBA2-0E86-4A69-85A2-9251FA54F883}" destId="{85B45FA3-0E3D-4EED-8D2B-17EBF6F045D4}" srcOrd="0" destOrd="0" presId="urn:microsoft.com/office/officeart/2008/layout/RadialCluster"/>
    <dgm:cxn modelId="{AB8E912E-657A-428D-AB58-881886166EF5}" type="presParOf" srcId="{3703CBA2-0E86-4A69-85A2-9251FA54F883}" destId="{8D640408-EDE3-4D9C-8B64-12A71F2C6CA5}" srcOrd="1" destOrd="0" presId="urn:microsoft.com/office/officeart/2008/layout/RadialCluster"/>
    <dgm:cxn modelId="{C20D156D-C099-4857-B2B1-B87601D6412E}" type="presParOf" srcId="{3703CBA2-0E86-4A69-85A2-9251FA54F883}" destId="{02525A98-34A0-4EF7-B11C-5D31EA3F1853}" srcOrd="2" destOrd="0" presId="urn:microsoft.com/office/officeart/2008/layout/RadialCluster"/>
    <dgm:cxn modelId="{A322C0F2-1960-4DA0-B9C5-FC112E2BDA9F}" type="presParOf" srcId="{3703CBA2-0E86-4A69-85A2-9251FA54F883}" destId="{D1DFF6FC-E096-44F8-AFC0-DD8E4E292DBA}" srcOrd="3" destOrd="0" presId="urn:microsoft.com/office/officeart/2008/layout/RadialCluster"/>
    <dgm:cxn modelId="{519E58B1-931A-4FD0-83F2-E6DD22FD92D9}" type="presParOf" srcId="{3703CBA2-0E86-4A69-85A2-9251FA54F883}" destId="{2B5B7780-F04F-4A2F-B661-8ADF791E9ACE}" srcOrd="4" destOrd="0" presId="urn:microsoft.com/office/officeart/2008/layout/RadialCluster"/>
    <dgm:cxn modelId="{BBD66A73-85E6-424B-91F6-896F813682B8}" type="presParOf" srcId="{3703CBA2-0E86-4A69-85A2-9251FA54F883}" destId="{AA18522C-C024-4DAB-92D0-EC1C62333474}" srcOrd="5" destOrd="0" presId="urn:microsoft.com/office/officeart/2008/layout/RadialCluster"/>
    <dgm:cxn modelId="{3AD80F7F-0FD0-4AA4-AFF4-BC3DBCF4D757}" type="presParOf" srcId="{3703CBA2-0E86-4A69-85A2-9251FA54F883}" destId="{4048E103-D9EE-41A1-B6D5-E3BB69A5EC5E}" srcOrd="6" destOrd="0" presId="urn:microsoft.com/office/officeart/2008/layout/RadialCluster"/>
    <dgm:cxn modelId="{EC577571-9117-416F-93B6-63949F8149F5}" type="presParOf" srcId="{3703CBA2-0E86-4A69-85A2-9251FA54F883}" destId="{4714B060-7990-4459-899B-5BBD04B507E7}" srcOrd="7" destOrd="0" presId="urn:microsoft.com/office/officeart/2008/layout/RadialCluster"/>
    <dgm:cxn modelId="{7AC39983-B9A4-4055-B4DE-B9B3B8A4FC04}" type="presParOf" srcId="{3703CBA2-0E86-4A69-85A2-9251FA54F883}" destId="{4675C46C-B0EC-444E-9969-B196E9D1D70B}" srcOrd="8" destOrd="0" presId="urn:microsoft.com/office/officeart/2008/layout/RadialCluster"/>
    <dgm:cxn modelId="{8C9EDCA9-4BCD-490D-A020-831CDB6BD20E}" type="presParOf" srcId="{3703CBA2-0E86-4A69-85A2-9251FA54F883}" destId="{08A82E4E-A950-4460-B4B8-A47B66EFB746}" srcOrd="9" destOrd="0" presId="urn:microsoft.com/office/officeart/2008/layout/RadialCluster"/>
    <dgm:cxn modelId="{1BDC55AD-ACA4-454B-A0E5-FFEFDA54E918}" type="presParOf" srcId="{3703CBA2-0E86-4A69-85A2-9251FA54F883}" destId="{B5499CFF-7677-47A0-80DC-1B9C9AF3812B}" srcOrd="10" destOrd="0" presId="urn:microsoft.com/office/officeart/2008/layout/RadialCluster"/>
    <dgm:cxn modelId="{28243C98-A63F-4CCD-B7FE-80A96A22289D}" type="presParOf" srcId="{6C339F43-35B7-40FF-8114-7AA34E0D7B79}" destId="{1C6F25E0-57C6-4A23-B3AA-B6FB6923647A}" srcOrd="4" destOrd="0" presId="urn:microsoft.com/office/officeart/2008/layout/RadialCluster"/>
    <dgm:cxn modelId="{90ED377E-F761-40E5-9864-78087A7B468A}" type="presParOf" srcId="{6C339F43-35B7-40FF-8114-7AA34E0D7B79}" destId="{129D4281-1051-4737-B39C-D178B2216DB9}" srcOrd="5" destOrd="0" presId="urn:microsoft.com/office/officeart/2008/layout/RadialCluster"/>
    <dgm:cxn modelId="{F84A506D-1691-4F74-AE12-BFB2F5049452}" type="presParOf" srcId="{129D4281-1051-4737-B39C-D178B2216DB9}" destId="{16016859-C9DE-48A3-A7E8-C8D1A124CFFC}" srcOrd="0" destOrd="0" presId="urn:microsoft.com/office/officeart/2008/layout/RadialCluster"/>
    <dgm:cxn modelId="{5D1F8878-6C1E-47CB-8230-43C7A0E0B098}" type="presParOf" srcId="{129D4281-1051-4737-B39C-D178B2216DB9}" destId="{54930DD9-F2AC-4D2A-BA56-87A77B33D7DD}" srcOrd="1" destOrd="0" presId="urn:microsoft.com/office/officeart/2008/layout/RadialCluster"/>
    <dgm:cxn modelId="{9738B24D-0E7F-4956-A15E-58A44712DAC1}" type="presParOf" srcId="{129D4281-1051-4737-B39C-D178B2216DB9}" destId="{DB40503F-890C-43E7-A58A-7803E6F0F753}" srcOrd="2" destOrd="0" presId="urn:microsoft.com/office/officeart/2008/layout/RadialCluster"/>
    <dgm:cxn modelId="{1ABFF266-3134-4342-8F5E-581518813E5F}" type="presParOf" srcId="{129D4281-1051-4737-B39C-D178B2216DB9}" destId="{505536E5-A0FA-4841-93B4-ABE74BA50B68}" srcOrd="3" destOrd="0" presId="urn:microsoft.com/office/officeart/2008/layout/RadialCluster"/>
    <dgm:cxn modelId="{659C82C5-CB93-492D-BC45-CAEDD94DA31F}" type="presParOf" srcId="{129D4281-1051-4737-B39C-D178B2216DB9}" destId="{EFF79A41-517A-4FB6-8D51-09BE7CAF1CFE}" srcOrd="4" destOrd="0" presId="urn:microsoft.com/office/officeart/2008/layout/RadialCluster"/>
    <dgm:cxn modelId="{E090AAA9-7B22-472D-BA18-FAB80041A206}" type="presParOf" srcId="{6C339F43-35B7-40FF-8114-7AA34E0D7B79}" destId="{82260C1A-D8D5-4E03-8605-A5419931B72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28970-A2A4-45FF-8779-9B5BF3BA3B04}" type="doc">
      <dgm:prSet loTypeId="urn:microsoft.com/office/officeart/2005/8/layout/hierarchy2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1B38226-284A-43E7-806C-C3B11B799F73}">
      <dgm:prSet phldrT="[Текст]"/>
      <dgm:spPr/>
      <dgm:t>
        <a:bodyPr/>
        <a:lstStyle/>
        <a:p>
          <a:r>
            <a:rPr lang="ru-RU" dirty="0"/>
            <a:t>Отзывы</a:t>
          </a:r>
          <a:endParaRPr lang="en-US" dirty="0"/>
        </a:p>
      </dgm:t>
    </dgm:pt>
    <dgm:pt modelId="{B84994BB-B7FE-4C2E-92A4-307649E01445}" type="parTrans" cxnId="{B891474F-25EF-4937-AFF1-A0B8C46CA23D}">
      <dgm:prSet/>
      <dgm:spPr/>
      <dgm:t>
        <a:bodyPr/>
        <a:lstStyle/>
        <a:p>
          <a:endParaRPr lang="en-US"/>
        </a:p>
      </dgm:t>
    </dgm:pt>
    <dgm:pt modelId="{2C611541-14FC-4238-B6B1-1956FD9D7569}" type="sibTrans" cxnId="{B891474F-25EF-4937-AFF1-A0B8C46CA23D}">
      <dgm:prSet/>
      <dgm:spPr/>
      <dgm:t>
        <a:bodyPr/>
        <a:lstStyle/>
        <a:p>
          <a:endParaRPr lang="en-US"/>
        </a:p>
      </dgm:t>
    </dgm:pt>
    <dgm:pt modelId="{B1EA3ACE-DB59-4354-92F8-95E96A4A74D8}">
      <dgm:prSet phldrT="[Текст]"/>
      <dgm:spPr/>
      <dgm:t>
        <a:bodyPr/>
        <a:lstStyle/>
        <a:p>
          <a:r>
            <a:rPr lang="ru-RU" dirty="0"/>
            <a:t>Предобработка текста</a:t>
          </a:r>
          <a:endParaRPr lang="en-US" dirty="0"/>
        </a:p>
      </dgm:t>
    </dgm:pt>
    <dgm:pt modelId="{4F24E4F9-E661-4DA6-A05E-FD5D22C6CBAA}" type="parTrans" cxnId="{90F02E82-198A-4F08-BEFE-1D7418652BD9}">
      <dgm:prSet/>
      <dgm:spPr/>
      <dgm:t>
        <a:bodyPr/>
        <a:lstStyle/>
        <a:p>
          <a:endParaRPr lang="en-US"/>
        </a:p>
      </dgm:t>
    </dgm:pt>
    <dgm:pt modelId="{F0A1FB7E-885C-45AE-BFCA-8A76C7C7B92B}" type="sibTrans" cxnId="{90F02E82-198A-4F08-BEFE-1D7418652BD9}">
      <dgm:prSet/>
      <dgm:spPr/>
      <dgm:t>
        <a:bodyPr/>
        <a:lstStyle/>
        <a:p>
          <a:endParaRPr lang="en-US"/>
        </a:p>
      </dgm:t>
    </dgm:pt>
    <dgm:pt modelId="{DB52FEEA-2983-48DB-A3C0-FE9E045C722E}">
      <dgm:prSet phldrT="[Текст]"/>
      <dgm:spPr/>
      <dgm:t>
        <a:bodyPr/>
        <a:lstStyle/>
        <a:p>
          <a:r>
            <a:rPr lang="ru-RU" dirty="0"/>
            <a:t>Создание словарей (</a:t>
          </a:r>
          <a:r>
            <a:rPr lang="en-US" dirty="0"/>
            <a:t>PCA)</a:t>
          </a:r>
        </a:p>
      </dgm:t>
    </dgm:pt>
    <dgm:pt modelId="{E8EFF64F-1749-4289-89DB-5409F821F9FB}" type="parTrans" cxnId="{4F332B44-AC58-4B9D-9F3A-F90D2D9AEB41}">
      <dgm:prSet/>
      <dgm:spPr/>
      <dgm:t>
        <a:bodyPr/>
        <a:lstStyle/>
        <a:p>
          <a:endParaRPr lang="en-US"/>
        </a:p>
      </dgm:t>
    </dgm:pt>
    <dgm:pt modelId="{B6672F3C-AB84-42B5-9FF6-085AEFFB020A}" type="sibTrans" cxnId="{4F332B44-AC58-4B9D-9F3A-F90D2D9AEB41}">
      <dgm:prSet/>
      <dgm:spPr/>
      <dgm:t>
        <a:bodyPr/>
        <a:lstStyle/>
        <a:p>
          <a:endParaRPr lang="en-US"/>
        </a:p>
      </dgm:t>
    </dgm:pt>
    <dgm:pt modelId="{D0647737-5A5D-465E-B808-C1DA8101529B}">
      <dgm:prSet phldrT="[Текст]"/>
      <dgm:spPr/>
      <dgm:t>
        <a:bodyPr/>
        <a:lstStyle/>
        <a:p>
          <a:r>
            <a:rPr lang="ru-RU" dirty="0"/>
            <a:t>Готовые тематические словари</a:t>
          </a:r>
          <a:endParaRPr lang="en-US" dirty="0"/>
        </a:p>
      </dgm:t>
    </dgm:pt>
    <dgm:pt modelId="{C3165282-7D89-4F48-B89E-98E24B4F95FE}" type="parTrans" cxnId="{F261D5C2-ED90-48E8-AAD0-30044748C03E}">
      <dgm:prSet/>
      <dgm:spPr/>
      <dgm:t>
        <a:bodyPr/>
        <a:lstStyle/>
        <a:p>
          <a:endParaRPr lang="en-US"/>
        </a:p>
      </dgm:t>
    </dgm:pt>
    <dgm:pt modelId="{A25B3344-26E2-4F8B-8BCE-AABEAC1F98D0}" type="sibTrans" cxnId="{F261D5C2-ED90-48E8-AAD0-30044748C03E}">
      <dgm:prSet/>
      <dgm:spPr/>
      <dgm:t>
        <a:bodyPr/>
        <a:lstStyle/>
        <a:p>
          <a:endParaRPr lang="en-US"/>
        </a:p>
      </dgm:t>
    </dgm:pt>
    <dgm:pt modelId="{E32636F3-7CA0-4C48-AD7F-A2CB14E37E55}">
      <dgm:prSet/>
      <dgm:spPr/>
      <dgm:t>
        <a:bodyPr/>
        <a:lstStyle/>
        <a:p>
          <a:r>
            <a:rPr lang="ru-RU" dirty="0"/>
            <a:t>ТОП-100 слов по </a:t>
          </a:r>
          <a:r>
            <a:rPr lang="en-US" dirty="0"/>
            <a:t>TF</a:t>
          </a:r>
          <a:r>
            <a:rPr lang="ru-RU" dirty="0"/>
            <a:t>-</a:t>
          </a:r>
          <a:r>
            <a:rPr lang="en-US" dirty="0"/>
            <a:t>IDF </a:t>
          </a:r>
        </a:p>
      </dgm:t>
    </dgm:pt>
    <dgm:pt modelId="{B64C94F5-D216-46F3-806A-0F92A667672F}" type="parTrans" cxnId="{3AEFF10B-7FE9-45B1-98ED-D6973B7A6763}">
      <dgm:prSet/>
      <dgm:spPr/>
      <dgm:t>
        <a:bodyPr/>
        <a:lstStyle/>
        <a:p>
          <a:endParaRPr lang="en-US"/>
        </a:p>
      </dgm:t>
    </dgm:pt>
    <dgm:pt modelId="{7F340F94-34AA-42F0-9BEE-A03BB7278AF8}" type="sibTrans" cxnId="{3AEFF10B-7FE9-45B1-98ED-D6973B7A6763}">
      <dgm:prSet/>
      <dgm:spPr/>
      <dgm:t>
        <a:bodyPr/>
        <a:lstStyle/>
        <a:p>
          <a:endParaRPr lang="en-US"/>
        </a:p>
      </dgm:t>
    </dgm:pt>
    <dgm:pt modelId="{88912C3E-FF29-438D-96C8-AA8975188788}">
      <dgm:prSet/>
      <dgm:spPr/>
      <dgm:t>
        <a:bodyPr/>
        <a:lstStyle/>
        <a:p>
          <a:r>
            <a:rPr lang="ru-RU" dirty="0"/>
            <a:t>Случайный лес</a:t>
          </a:r>
          <a:endParaRPr lang="en-US" dirty="0"/>
        </a:p>
      </dgm:t>
    </dgm:pt>
    <dgm:pt modelId="{E78488B1-68C7-4AC1-A236-C8DB9EB54EA9}" type="parTrans" cxnId="{06A7629F-0C2F-41CB-85D2-5A346E0AA926}">
      <dgm:prSet/>
      <dgm:spPr/>
      <dgm:t>
        <a:bodyPr/>
        <a:lstStyle/>
        <a:p>
          <a:endParaRPr lang="en-US"/>
        </a:p>
      </dgm:t>
    </dgm:pt>
    <dgm:pt modelId="{EDAD71FC-0059-417A-AC76-22F17078A5F5}" type="sibTrans" cxnId="{06A7629F-0C2F-41CB-85D2-5A346E0AA926}">
      <dgm:prSet/>
      <dgm:spPr/>
      <dgm:t>
        <a:bodyPr/>
        <a:lstStyle/>
        <a:p>
          <a:endParaRPr lang="en-US"/>
        </a:p>
      </dgm:t>
    </dgm:pt>
    <dgm:pt modelId="{111A7201-BAF4-4601-B86B-52EE8F4B599D}">
      <dgm:prSet/>
      <dgm:spPr/>
      <dgm:t>
        <a:bodyPr/>
        <a:lstStyle/>
        <a:p>
          <a:r>
            <a:rPr lang="ru-RU" dirty="0"/>
            <a:t>Регрессия</a:t>
          </a:r>
          <a:endParaRPr lang="en-US" dirty="0"/>
        </a:p>
      </dgm:t>
    </dgm:pt>
    <dgm:pt modelId="{D9004C1D-7075-4AED-9821-581177BDCDA7}" type="parTrans" cxnId="{2FAB41EF-2F40-4942-8A40-24FD868D8335}">
      <dgm:prSet/>
      <dgm:spPr/>
      <dgm:t>
        <a:bodyPr/>
        <a:lstStyle/>
        <a:p>
          <a:endParaRPr lang="en-US"/>
        </a:p>
      </dgm:t>
    </dgm:pt>
    <dgm:pt modelId="{82285568-6233-4A7D-9C8A-7C6712ADEABA}" type="sibTrans" cxnId="{2FAB41EF-2F40-4942-8A40-24FD868D8335}">
      <dgm:prSet/>
      <dgm:spPr/>
      <dgm:t>
        <a:bodyPr/>
        <a:lstStyle/>
        <a:p>
          <a:endParaRPr lang="en-US"/>
        </a:p>
      </dgm:t>
    </dgm:pt>
    <dgm:pt modelId="{0428EE57-82F8-4ECC-A8B6-FA7A9914D049}">
      <dgm:prSet/>
      <dgm:spPr/>
      <dgm:t>
        <a:bodyPr/>
        <a:lstStyle/>
        <a:p>
          <a:r>
            <a:rPr lang="ru-RU" dirty="0"/>
            <a:t>Нетекстовые факторы</a:t>
          </a:r>
          <a:endParaRPr lang="en-US" dirty="0"/>
        </a:p>
      </dgm:t>
    </dgm:pt>
    <dgm:pt modelId="{9CCA0C45-E318-4BAB-AE0E-09EF8E8CF8CE}" type="parTrans" cxnId="{02C91494-B9D9-4599-B35C-70669DD74054}">
      <dgm:prSet/>
      <dgm:spPr/>
      <dgm:t>
        <a:bodyPr/>
        <a:lstStyle/>
        <a:p>
          <a:endParaRPr lang="en-US"/>
        </a:p>
      </dgm:t>
    </dgm:pt>
    <dgm:pt modelId="{068F495A-F9EB-4DD2-849F-8A15F4F194DA}" type="sibTrans" cxnId="{02C91494-B9D9-4599-B35C-70669DD74054}">
      <dgm:prSet/>
      <dgm:spPr/>
      <dgm:t>
        <a:bodyPr/>
        <a:lstStyle/>
        <a:p>
          <a:endParaRPr lang="en-US"/>
        </a:p>
      </dgm:t>
    </dgm:pt>
    <dgm:pt modelId="{A7B31548-D9A6-4CCE-BDA6-4AEE6DF0FD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/>
            <a:t>Наиболее значимые слова и словари</a:t>
          </a:r>
        </a:p>
        <a:p>
          <a:pPr>
            <a:buFont typeface="Arial" panose="020B0604020202020204" pitchFamily="34" charset="0"/>
            <a:buChar char="•"/>
          </a:pPr>
          <a:r>
            <a:rPr lang="ru-RU" dirty="0" err="1"/>
            <a:t>Трейлеринг</a:t>
          </a:r>
          <a:r>
            <a:rPr lang="ru-RU" dirty="0"/>
            <a:t> и сарафанное радио</a:t>
          </a:r>
          <a:endParaRPr lang="en-US" dirty="0"/>
        </a:p>
      </dgm:t>
    </dgm:pt>
    <dgm:pt modelId="{A3DE20C3-B765-40B3-B7DC-004FAF35700C}" type="parTrans" cxnId="{BECF59C1-C71B-43DD-8BFB-49B1BB84AB02}">
      <dgm:prSet/>
      <dgm:spPr/>
      <dgm:t>
        <a:bodyPr/>
        <a:lstStyle/>
        <a:p>
          <a:endParaRPr lang="en-US"/>
        </a:p>
      </dgm:t>
    </dgm:pt>
    <dgm:pt modelId="{2228A57D-EFB7-488D-8945-6C454D4EF300}" type="sibTrans" cxnId="{BECF59C1-C71B-43DD-8BFB-49B1BB84AB02}">
      <dgm:prSet/>
      <dgm:spPr/>
      <dgm:t>
        <a:bodyPr/>
        <a:lstStyle/>
        <a:p>
          <a:endParaRPr lang="en-US"/>
        </a:p>
      </dgm:t>
    </dgm:pt>
    <dgm:pt modelId="{1D32C977-D204-45A0-97AA-5CC659C6FD8B}" type="pres">
      <dgm:prSet presAssocID="{C3728970-A2A4-45FF-8779-9B5BF3BA3B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70A8073-3AB4-4085-8D37-71586225EEC9}" type="pres">
      <dgm:prSet presAssocID="{31B38226-284A-43E7-806C-C3B11B799F73}" presName="root1" presStyleCnt="0"/>
      <dgm:spPr/>
    </dgm:pt>
    <dgm:pt modelId="{FD562F90-02EF-4289-B506-0067CE1AF6E9}" type="pres">
      <dgm:prSet presAssocID="{31B38226-284A-43E7-806C-C3B11B799F73}" presName="LevelOneTextNode" presStyleLbl="node0" presStyleIdx="0" presStyleCnt="2">
        <dgm:presLayoutVars>
          <dgm:chPref val="3"/>
        </dgm:presLayoutVars>
      </dgm:prSet>
      <dgm:spPr/>
    </dgm:pt>
    <dgm:pt modelId="{8DDC8CF2-2286-4E00-B18D-3343ED7C9D8E}" type="pres">
      <dgm:prSet presAssocID="{31B38226-284A-43E7-806C-C3B11B799F73}" presName="level2hierChild" presStyleCnt="0"/>
      <dgm:spPr/>
    </dgm:pt>
    <dgm:pt modelId="{60B39B76-A6C7-4752-8631-FDB2A4353C84}" type="pres">
      <dgm:prSet presAssocID="{4F24E4F9-E661-4DA6-A05E-FD5D22C6CBAA}" presName="conn2-1" presStyleLbl="parChTrans1D2" presStyleIdx="0" presStyleCnt="1"/>
      <dgm:spPr/>
    </dgm:pt>
    <dgm:pt modelId="{684E9A6A-2E6C-44D7-B03A-FB8C4787BEBF}" type="pres">
      <dgm:prSet presAssocID="{4F24E4F9-E661-4DA6-A05E-FD5D22C6CBAA}" presName="connTx" presStyleLbl="parChTrans1D2" presStyleIdx="0" presStyleCnt="1"/>
      <dgm:spPr/>
    </dgm:pt>
    <dgm:pt modelId="{931E7FB9-8AE2-43BD-AA3A-79A5E7D62802}" type="pres">
      <dgm:prSet presAssocID="{B1EA3ACE-DB59-4354-92F8-95E96A4A74D8}" presName="root2" presStyleCnt="0"/>
      <dgm:spPr/>
    </dgm:pt>
    <dgm:pt modelId="{902E6ABC-DFD7-4645-A8E0-78ABD7B36698}" type="pres">
      <dgm:prSet presAssocID="{B1EA3ACE-DB59-4354-92F8-95E96A4A74D8}" presName="LevelTwoTextNode" presStyleLbl="node2" presStyleIdx="0" presStyleCnt="1">
        <dgm:presLayoutVars>
          <dgm:chPref val="3"/>
        </dgm:presLayoutVars>
      </dgm:prSet>
      <dgm:spPr/>
    </dgm:pt>
    <dgm:pt modelId="{C8A2695B-E187-4DA4-86B5-AC66F3C41959}" type="pres">
      <dgm:prSet presAssocID="{B1EA3ACE-DB59-4354-92F8-95E96A4A74D8}" presName="level3hierChild" presStyleCnt="0"/>
      <dgm:spPr/>
    </dgm:pt>
    <dgm:pt modelId="{CAD826D7-D680-4470-A8B3-E1575488816A}" type="pres">
      <dgm:prSet presAssocID="{E8EFF64F-1749-4289-89DB-5409F821F9FB}" presName="conn2-1" presStyleLbl="parChTrans1D3" presStyleIdx="0" presStyleCnt="3"/>
      <dgm:spPr/>
    </dgm:pt>
    <dgm:pt modelId="{C0EAB162-899E-4435-B0BA-D80FFF4A2278}" type="pres">
      <dgm:prSet presAssocID="{E8EFF64F-1749-4289-89DB-5409F821F9FB}" presName="connTx" presStyleLbl="parChTrans1D3" presStyleIdx="0" presStyleCnt="3"/>
      <dgm:spPr/>
    </dgm:pt>
    <dgm:pt modelId="{B6F00573-D7CA-4037-966C-4B9660696A34}" type="pres">
      <dgm:prSet presAssocID="{DB52FEEA-2983-48DB-A3C0-FE9E045C722E}" presName="root2" presStyleCnt="0"/>
      <dgm:spPr/>
    </dgm:pt>
    <dgm:pt modelId="{FF1EDE8B-DD23-4E9C-A021-C79018CD46AF}" type="pres">
      <dgm:prSet presAssocID="{DB52FEEA-2983-48DB-A3C0-FE9E045C722E}" presName="LevelTwoTextNode" presStyleLbl="node3" presStyleIdx="0" presStyleCnt="3">
        <dgm:presLayoutVars>
          <dgm:chPref val="3"/>
        </dgm:presLayoutVars>
      </dgm:prSet>
      <dgm:spPr/>
    </dgm:pt>
    <dgm:pt modelId="{FD271D42-52C6-4805-B84F-0812F909516C}" type="pres">
      <dgm:prSet presAssocID="{DB52FEEA-2983-48DB-A3C0-FE9E045C722E}" presName="level3hierChild" presStyleCnt="0"/>
      <dgm:spPr/>
    </dgm:pt>
    <dgm:pt modelId="{B17BEDE0-B794-4AAE-9B5C-32A535AAAB91}" type="pres">
      <dgm:prSet presAssocID="{D9004C1D-7075-4AED-9821-581177BDCDA7}" presName="conn2-1" presStyleLbl="parChTrans1D4" presStyleIdx="0" presStyleCnt="3"/>
      <dgm:spPr/>
    </dgm:pt>
    <dgm:pt modelId="{4798CAB4-EAF9-429B-998C-A927D79EF636}" type="pres">
      <dgm:prSet presAssocID="{D9004C1D-7075-4AED-9821-581177BDCDA7}" presName="connTx" presStyleLbl="parChTrans1D4" presStyleIdx="0" presStyleCnt="3"/>
      <dgm:spPr/>
    </dgm:pt>
    <dgm:pt modelId="{FA9C7544-187C-4F9F-8184-8697A5CC07E3}" type="pres">
      <dgm:prSet presAssocID="{111A7201-BAF4-4601-B86B-52EE8F4B599D}" presName="root2" presStyleCnt="0"/>
      <dgm:spPr/>
    </dgm:pt>
    <dgm:pt modelId="{5C7802AF-0D0D-40FE-BC59-D5C6919A8621}" type="pres">
      <dgm:prSet presAssocID="{111A7201-BAF4-4601-B86B-52EE8F4B599D}" presName="LevelTwoTextNode" presStyleLbl="node4" presStyleIdx="0" presStyleCnt="3" custLinFactNeighborX="-5933" custLinFactNeighborY="72884">
        <dgm:presLayoutVars>
          <dgm:chPref val="3"/>
        </dgm:presLayoutVars>
      </dgm:prSet>
      <dgm:spPr/>
    </dgm:pt>
    <dgm:pt modelId="{94513EE0-1A79-47C7-863E-0C3721378E0B}" type="pres">
      <dgm:prSet presAssocID="{111A7201-BAF4-4601-B86B-52EE8F4B599D}" presName="level3hierChild" presStyleCnt="0"/>
      <dgm:spPr/>
    </dgm:pt>
    <dgm:pt modelId="{8103F4F2-BD0A-494C-A290-190DD7620072}" type="pres">
      <dgm:prSet presAssocID="{A3DE20C3-B765-40B3-B7DC-004FAF35700C}" presName="conn2-1" presStyleLbl="parChTrans1D4" presStyleIdx="1" presStyleCnt="3"/>
      <dgm:spPr/>
    </dgm:pt>
    <dgm:pt modelId="{4694F199-21A1-472D-93F6-057FE5868D10}" type="pres">
      <dgm:prSet presAssocID="{A3DE20C3-B765-40B3-B7DC-004FAF35700C}" presName="connTx" presStyleLbl="parChTrans1D4" presStyleIdx="1" presStyleCnt="3"/>
      <dgm:spPr/>
    </dgm:pt>
    <dgm:pt modelId="{CAF79D46-BB1B-4CFE-95C1-628E9A640AC8}" type="pres">
      <dgm:prSet presAssocID="{A7B31548-D9A6-4CCE-BDA6-4AEE6DF0FD2A}" presName="root2" presStyleCnt="0"/>
      <dgm:spPr/>
    </dgm:pt>
    <dgm:pt modelId="{A41D3683-5055-4958-8A62-22BE8E4FC9AB}" type="pres">
      <dgm:prSet presAssocID="{A7B31548-D9A6-4CCE-BDA6-4AEE6DF0FD2A}" presName="LevelTwoTextNode" presStyleLbl="node4" presStyleIdx="1" presStyleCnt="3" custScaleY="208077" custLinFactY="52460" custLinFactNeighborX="2019" custLinFactNeighborY="100000">
        <dgm:presLayoutVars>
          <dgm:chPref val="3"/>
        </dgm:presLayoutVars>
      </dgm:prSet>
      <dgm:spPr/>
    </dgm:pt>
    <dgm:pt modelId="{75F94F0E-57B7-455B-8543-FD3BD0056CC5}" type="pres">
      <dgm:prSet presAssocID="{A7B31548-D9A6-4CCE-BDA6-4AEE6DF0FD2A}" presName="level3hierChild" presStyleCnt="0"/>
      <dgm:spPr/>
    </dgm:pt>
    <dgm:pt modelId="{9EF8EB21-0C2E-465A-A3CF-9D20A26C22B8}" type="pres">
      <dgm:prSet presAssocID="{C3165282-7D89-4F48-B89E-98E24B4F95FE}" presName="conn2-1" presStyleLbl="parChTrans1D3" presStyleIdx="1" presStyleCnt="3"/>
      <dgm:spPr/>
    </dgm:pt>
    <dgm:pt modelId="{AD57BDE0-20F2-4654-8E57-9D5D6EBF0478}" type="pres">
      <dgm:prSet presAssocID="{C3165282-7D89-4F48-B89E-98E24B4F95FE}" presName="connTx" presStyleLbl="parChTrans1D3" presStyleIdx="1" presStyleCnt="3"/>
      <dgm:spPr/>
    </dgm:pt>
    <dgm:pt modelId="{0D339219-2B0D-4062-AFE9-A71F2A76B91A}" type="pres">
      <dgm:prSet presAssocID="{D0647737-5A5D-465E-B808-C1DA8101529B}" presName="root2" presStyleCnt="0"/>
      <dgm:spPr/>
    </dgm:pt>
    <dgm:pt modelId="{83DB2144-4F38-4E1B-8C7A-45766C53C2D0}" type="pres">
      <dgm:prSet presAssocID="{D0647737-5A5D-465E-B808-C1DA8101529B}" presName="LevelTwoTextNode" presStyleLbl="node3" presStyleIdx="1" presStyleCnt="3">
        <dgm:presLayoutVars>
          <dgm:chPref val="3"/>
        </dgm:presLayoutVars>
      </dgm:prSet>
      <dgm:spPr/>
    </dgm:pt>
    <dgm:pt modelId="{E5B5D778-6B8A-4647-B898-971A96D25EC9}" type="pres">
      <dgm:prSet presAssocID="{D0647737-5A5D-465E-B808-C1DA8101529B}" presName="level3hierChild" presStyleCnt="0"/>
      <dgm:spPr/>
    </dgm:pt>
    <dgm:pt modelId="{E80EB49C-1BDA-4941-9363-C8AFF3E42294}" type="pres">
      <dgm:prSet presAssocID="{B64C94F5-D216-46F3-806A-0F92A667672F}" presName="conn2-1" presStyleLbl="parChTrans1D3" presStyleIdx="2" presStyleCnt="3"/>
      <dgm:spPr/>
    </dgm:pt>
    <dgm:pt modelId="{D0932F31-5BE2-417A-940F-7C08292964BF}" type="pres">
      <dgm:prSet presAssocID="{B64C94F5-D216-46F3-806A-0F92A667672F}" presName="connTx" presStyleLbl="parChTrans1D3" presStyleIdx="2" presStyleCnt="3"/>
      <dgm:spPr/>
    </dgm:pt>
    <dgm:pt modelId="{836C9B38-43E3-492A-87CC-D1EACF5DB73E}" type="pres">
      <dgm:prSet presAssocID="{E32636F3-7CA0-4C48-AD7F-A2CB14E37E55}" presName="root2" presStyleCnt="0"/>
      <dgm:spPr/>
    </dgm:pt>
    <dgm:pt modelId="{18A85D96-C5FD-4142-95E1-FFA889A9DCF4}" type="pres">
      <dgm:prSet presAssocID="{E32636F3-7CA0-4C48-AD7F-A2CB14E37E55}" presName="LevelTwoTextNode" presStyleLbl="node3" presStyleIdx="2" presStyleCnt="3">
        <dgm:presLayoutVars>
          <dgm:chPref val="3"/>
        </dgm:presLayoutVars>
      </dgm:prSet>
      <dgm:spPr/>
    </dgm:pt>
    <dgm:pt modelId="{3C5EF483-F9DB-45B4-A8C9-4FB07C47D3A5}" type="pres">
      <dgm:prSet presAssocID="{E32636F3-7CA0-4C48-AD7F-A2CB14E37E55}" presName="level3hierChild" presStyleCnt="0"/>
      <dgm:spPr/>
    </dgm:pt>
    <dgm:pt modelId="{1FE7F249-C2AB-4A7C-BD4C-D0793A04FB37}" type="pres">
      <dgm:prSet presAssocID="{E78488B1-68C7-4AC1-A236-C8DB9EB54EA9}" presName="conn2-1" presStyleLbl="parChTrans1D4" presStyleIdx="2" presStyleCnt="3"/>
      <dgm:spPr/>
    </dgm:pt>
    <dgm:pt modelId="{15CED493-87CD-4E82-8D06-06A02A725F87}" type="pres">
      <dgm:prSet presAssocID="{E78488B1-68C7-4AC1-A236-C8DB9EB54EA9}" presName="connTx" presStyleLbl="parChTrans1D4" presStyleIdx="2" presStyleCnt="3"/>
      <dgm:spPr/>
    </dgm:pt>
    <dgm:pt modelId="{EDF0AEAC-F77E-42CD-9CA6-DA7ABB089274}" type="pres">
      <dgm:prSet presAssocID="{88912C3E-FF29-438D-96C8-AA8975188788}" presName="root2" presStyleCnt="0"/>
      <dgm:spPr/>
    </dgm:pt>
    <dgm:pt modelId="{EB855699-B742-4FEB-8F92-75DC569FEEC2}" type="pres">
      <dgm:prSet presAssocID="{88912C3E-FF29-438D-96C8-AA8975188788}" presName="LevelTwoTextNode" presStyleLbl="node4" presStyleIdx="2" presStyleCnt="3" custLinFactNeighborX="-7250">
        <dgm:presLayoutVars>
          <dgm:chPref val="3"/>
        </dgm:presLayoutVars>
      </dgm:prSet>
      <dgm:spPr/>
    </dgm:pt>
    <dgm:pt modelId="{CE177F7D-768D-4B9D-AE8F-7C492C8443DF}" type="pres">
      <dgm:prSet presAssocID="{88912C3E-FF29-438D-96C8-AA8975188788}" presName="level3hierChild" presStyleCnt="0"/>
      <dgm:spPr/>
    </dgm:pt>
    <dgm:pt modelId="{A10593E9-D22C-4996-896E-E6E42F4FFB92}" type="pres">
      <dgm:prSet presAssocID="{0428EE57-82F8-4ECC-A8B6-FA7A9914D049}" presName="root1" presStyleCnt="0"/>
      <dgm:spPr/>
    </dgm:pt>
    <dgm:pt modelId="{C7791DD5-BCB2-4B57-B899-FC92FC501672}" type="pres">
      <dgm:prSet presAssocID="{0428EE57-82F8-4ECC-A8B6-FA7A9914D049}" presName="LevelOneTextNode" presStyleLbl="node0" presStyleIdx="1" presStyleCnt="2" custLinFactX="200000" custLinFactY="-125810" custLinFactNeighborX="213359" custLinFactNeighborY="-200000">
        <dgm:presLayoutVars>
          <dgm:chPref val="3"/>
        </dgm:presLayoutVars>
      </dgm:prSet>
      <dgm:spPr/>
    </dgm:pt>
    <dgm:pt modelId="{9F916CB6-7DF2-4100-B099-A2C5F1C32279}" type="pres">
      <dgm:prSet presAssocID="{0428EE57-82F8-4ECC-A8B6-FA7A9914D049}" presName="level2hierChild" presStyleCnt="0"/>
      <dgm:spPr/>
    </dgm:pt>
  </dgm:ptLst>
  <dgm:cxnLst>
    <dgm:cxn modelId="{3AEFF10B-7FE9-45B1-98ED-D6973B7A6763}" srcId="{B1EA3ACE-DB59-4354-92F8-95E96A4A74D8}" destId="{E32636F3-7CA0-4C48-AD7F-A2CB14E37E55}" srcOrd="2" destOrd="0" parTransId="{B64C94F5-D216-46F3-806A-0F92A667672F}" sibTransId="{7F340F94-34AA-42F0-9BEE-A03BB7278AF8}"/>
    <dgm:cxn modelId="{E3288C0F-413B-460F-849C-8712000A4061}" type="presOf" srcId="{88912C3E-FF29-438D-96C8-AA8975188788}" destId="{EB855699-B742-4FEB-8F92-75DC569FEEC2}" srcOrd="0" destOrd="0" presId="urn:microsoft.com/office/officeart/2005/8/layout/hierarchy2"/>
    <dgm:cxn modelId="{BF64681D-E77C-4E1F-A8E3-98EFEF2EBAAC}" type="presOf" srcId="{C3728970-A2A4-45FF-8779-9B5BF3BA3B04}" destId="{1D32C977-D204-45A0-97AA-5CC659C6FD8B}" srcOrd="0" destOrd="0" presId="urn:microsoft.com/office/officeart/2005/8/layout/hierarchy2"/>
    <dgm:cxn modelId="{E3ED332B-5731-496D-8CBF-752EC99C51F4}" type="presOf" srcId="{E78488B1-68C7-4AC1-A236-C8DB9EB54EA9}" destId="{15CED493-87CD-4E82-8D06-06A02A725F87}" srcOrd="1" destOrd="0" presId="urn:microsoft.com/office/officeart/2005/8/layout/hierarchy2"/>
    <dgm:cxn modelId="{2F402932-6CDE-4922-8D4B-BA3220B78D8A}" type="presOf" srcId="{C3165282-7D89-4F48-B89E-98E24B4F95FE}" destId="{AD57BDE0-20F2-4654-8E57-9D5D6EBF0478}" srcOrd="1" destOrd="0" presId="urn:microsoft.com/office/officeart/2005/8/layout/hierarchy2"/>
    <dgm:cxn modelId="{F666135C-460C-4739-B240-BF616E01AAE1}" type="presOf" srcId="{0428EE57-82F8-4ECC-A8B6-FA7A9914D049}" destId="{C7791DD5-BCB2-4B57-B899-FC92FC501672}" srcOrd="0" destOrd="0" presId="urn:microsoft.com/office/officeart/2005/8/layout/hierarchy2"/>
    <dgm:cxn modelId="{4F332B44-AC58-4B9D-9F3A-F90D2D9AEB41}" srcId="{B1EA3ACE-DB59-4354-92F8-95E96A4A74D8}" destId="{DB52FEEA-2983-48DB-A3C0-FE9E045C722E}" srcOrd="0" destOrd="0" parTransId="{E8EFF64F-1749-4289-89DB-5409F821F9FB}" sibTransId="{B6672F3C-AB84-42B5-9FF6-085AEFFB020A}"/>
    <dgm:cxn modelId="{C6B66F67-3A0C-4265-A664-90600FEB8CF9}" type="presOf" srcId="{D9004C1D-7075-4AED-9821-581177BDCDA7}" destId="{B17BEDE0-B794-4AAE-9B5C-32A535AAAB91}" srcOrd="0" destOrd="0" presId="urn:microsoft.com/office/officeart/2005/8/layout/hierarchy2"/>
    <dgm:cxn modelId="{020EBE47-914D-4CAD-8E97-7805F2ADD376}" type="presOf" srcId="{A3DE20C3-B765-40B3-B7DC-004FAF35700C}" destId="{4694F199-21A1-472D-93F6-057FE5868D10}" srcOrd="1" destOrd="0" presId="urn:microsoft.com/office/officeart/2005/8/layout/hierarchy2"/>
    <dgm:cxn modelId="{305A8D68-51FF-4818-87A6-8BFE17948AE1}" type="presOf" srcId="{E32636F3-7CA0-4C48-AD7F-A2CB14E37E55}" destId="{18A85D96-C5FD-4142-95E1-FFA889A9DCF4}" srcOrd="0" destOrd="0" presId="urn:microsoft.com/office/officeart/2005/8/layout/hierarchy2"/>
    <dgm:cxn modelId="{2867A74C-976D-406D-A9B6-1CF2EFD004C8}" type="presOf" srcId="{E78488B1-68C7-4AC1-A236-C8DB9EB54EA9}" destId="{1FE7F249-C2AB-4A7C-BD4C-D0793A04FB37}" srcOrd="0" destOrd="0" presId="urn:microsoft.com/office/officeart/2005/8/layout/hierarchy2"/>
    <dgm:cxn modelId="{B891474F-25EF-4937-AFF1-A0B8C46CA23D}" srcId="{C3728970-A2A4-45FF-8779-9B5BF3BA3B04}" destId="{31B38226-284A-43E7-806C-C3B11B799F73}" srcOrd="0" destOrd="0" parTransId="{B84994BB-B7FE-4C2E-92A4-307649E01445}" sibTransId="{2C611541-14FC-4238-B6B1-1956FD9D7569}"/>
    <dgm:cxn modelId="{9CDF0576-3E6E-4F32-A797-2ED2825C84E7}" type="presOf" srcId="{E8EFF64F-1749-4289-89DB-5409F821F9FB}" destId="{CAD826D7-D680-4470-A8B3-E1575488816A}" srcOrd="0" destOrd="0" presId="urn:microsoft.com/office/officeart/2005/8/layout/hierarchy2"/>
    <dgm:cxn modelId="{08F41F77-C5A0-4B8D-9AA3-58E5E5A21258}" type="presOf" srcId="{D9004C1D-7075-4AED-9821-581177BDCDA7}" destId="{4798CAB4-EAF9-429B-998C-A927D79EF636}" srcOrd="1" destOrd="0" presId="urn:microsoft.com/office/officeart/2005/8/layout/hierarchy2"/>
    <dgm:cxn modelId="{794B165A-B87A-4997-BA91-E8262F24506C}" type="presOf" srcId="{31B38226-284A-43E7-806C-C3B11B799F73}" destId="{FD562F90-02EF-4289-B506-0067CE1AF6E9}" srcOrd="0" destOrd="0" presId="urn:microsoft.com/office/officeart/2005/8/layout/hierarchy2"/>
    <dgm:cxn modelId="{D78AC87B-8F68-4429-83AB-44A348B0FED4}" type="presOf" srcId="{4F24E4F9-E661-4DA6-A05E-FD5D22C6CBAA}" destId="{60B39B76-A6C7-4752-8631-FDB2A4353C84}" srcOrd="0" destOrd="0" presId="urn:microsoft.com/office/officeart/2005/8/layout/hierarchy2"/>
    <dgm:cxn modelId="{C297917D-D034-44CB-9385-3CC42C132FB0}" type="presOf" srcId="{D0647737-5A5D-465E-B808-C1DA8101529B}" destId="{83DB2144-4F38-4E1B-8C7A-45766C53C2D0}" srcOrd="0" destOrd="0" presId="urn:microsoft.com/office/officeart/2005/8/layout/hierarchy2"/>
    <dgm:cxn modelId="{90F02E82-198A-4F08-BEFE-1D7418652BD9}" srcId="{31B38226-284A-43E7-806C-C3B11B799F73}" destId="{B1EA3ACE-DB59-4354-92F8-95E96A4A74D8}" srcOrd="0" destOrd="0" parTransId="{4F24E4F9-E661-4DA6-A05E-FD5D22C6CBAA}" sibTransId="{F0A1FB7E-885C-45AE-BFCA-8A76C7C7B92B}"/>
    <dgm:cxn modelId="{6970448C-21DF-4931-A6AF-9B6059CCD79C}" type="presOf" srcId="{B1EA3ACE-DB59-4354-92F8-95E96A4A74D8}" destId="{902E6ABC-DFD7-4645-A8E0-78ABD7B36698}" srcOrd="0" destOrd="0" presId="urn:microsoft.com/office/officeart/2005/8/layout/hierarchy2"/>
    <dgm:cxn modelId="{9CE93F8F-3153-4CD0-A4BF-CFF8194CE0B9}" type="presOf" srcId="{A3DE20C3-B765-40B3-B7DC-004FAF35700C}" destId="{8103F4F2-BD0A-494C-A290-190DD7620072}" srcOrd="0" destOrd="0" presId="urn:microsoft.com/office/officeart/2005/8/layout/hierarchy2"/>
    <dgm:cxn modelId="{02C91494-B9D9-4599-B35C-70669DD74054}" srcId="{C3728970-A2A4-45FF-8779-9B5BF3BA3B04}" destId="{0428EE57-82F8-4ECC-A8B6-FA7A9914D049}" srcOrd="1" destOrd="0" parTransId="{9CCA0C45-E318-4BAB-AE0E-09EF8E8CF8CE}" sibTransId="{068F495A-F9EB-4DD2-849F-8A15F4F194DA}"/>
    <dgm:cxn modelId="{06A7629F-0C2F-41CB-85D2-5A346E0AA926}" srcId="{E32636F3-7CA0-4C48-AD7F-A2CB14E37E55}" destId="{88912C3E-FF29-438D-96C8-AA8975188788}" srcOrd="0" destOrd="0" parTransId="{E78488B1-68C7-4AC1-A236-C8DB9EB54EA9}" sibTransId="{EDAD71FC-0059-417A-AC76-22F17078A5F5}"/>
    <dgm:cxn modelId="{793E85B1-E336-4DC4-BBDD-F0207C8341E7}" type="presOf" srcId="{B64C94F5-D216-46F3-806A-0F92A667672F}" destId="{D0932F31-5BE2-417A-940F-7C08292964BF}" srcOrd="1" destOrd="0" presId="urn:microsoft.com/office/officeart/2005/8/layout/hierarchy2"/>
    <dgm:cxn modelId="{BECF59C1-C71B-43DD-8BFB-49B1BB84AB02}" srcId="{111A7201-BAF4-4601-B86B-52EE8F4B599D}" destId="{A7B31548-D9A6-4CCE-BDA6-4AEE6DF0FD2A}" srcOrd="0" destOrd="0" parTransId="{A3DE20C3-B765-40B3-B7DC-004FAF35700C}" sibTransId="{2228A57D-EFB7-488D-8945-6C454D4EF300}"/>
    <dgm:cxn modelId="{58D474C2-0458-4EF0-991B-46B03B9A6D1D}" type="presOf" srcId="{C3165282-7D89-4F48-B89E-98E24B4F95FE}" destId="{9EF8EB21-0C2E-465A-A3CF-9D20A26C22B8}" srcOrd="0" destOrd="0" presId="urn:microsoft.com/office/officeart/2005/8/layout/hierarchy2"/>
    <dgm:cxn modelId="{F261D5C2-ED90-48E8-AAD0-30044748C03E}" srcId="{B1EA3ACE-DB59-4354-92F8-95E96A4A74D8}" destId="{D0647737-5A5D-465E-B808-C1DA8101529B}" srcOrd="1" destOrd="0" parTransId="{C3165282-7D89-4F48-B89E-98E24B4F95FE}" sibTransId="{A25B3344-26E2-4F8B-8BCE-AABEAC1F98D0}"/>
    <dgm:cxn modelId="{33A1F6C2-0ADE-4E1B-A4DE-885923E37D96}" type="presOf" srcId="{111A7201-BAF4-4601-B86B-52EE8F4B599D}" destId="{5C7802AF-0D0D-40FE-BC59-D5C6919A8621}" srcOrd="0" destOrd="0" presId="urn:microsoft.com/office/officeart/2005/8/layout/hierarchy2"/>
    <dgm:cxn modelId="{228525D1-3543-4E55-862E-3575C4FBD11E}" type="presOf" srcId="{E8EFF64F-1749-4289-89DB-5409F821F9FB}" destId="{C0EAB162-899E-4435-B0BA-D80FFF4A2278}" srcOrd="1" destOrd="0" presId="urn:microsoft.com/office/officeart/2005/8/layout/hierarchy2"/>
    <dgm:cxn modelId="{715E8EDD-2BEC-45FA-BA20-E595EDA3F545}" type="presOf" srcId="{DB52FEEA-2983-48DB-A3C0-FE9E045C722E}" destId="{FF1EDE8B-DD23-4E9C-A021-C79018CD46AF}" srcOrd="0" destOrd="0" presId="urn:microsoft.com/office/officeart/2005/8/layout/hierarchy2"/>
    <dgm:cxn modelId="{098234E2-9BB8-4829-9F05-79D53F03AABC}" type="presOf" srcId="{A7B31548-D9A6-4CCE-BDA6-4AEE6DF0FD2A}" destId="{A41D3683-5055-4958-8A62-22BE8E4FC9AB}" srcOrd="0" destOrd="0" presId="urn:microsoft.com/office/officeart/2005/8/layout/hierarchy2"/>
    <dgm:cxn modelId="{45DCE9E2-E88D-488A-B383-E2158D6867A7}" type="presOf" srcId="{4F24E4F9-E661-4DA6-A05E-FD5D22C6CBAA}" destId="{684E9A6A-2E6C-44D7-B03A-FB8C4787BEBF}" srcOrd="1" destOrd="0" presId="urn:microsoft.com/office/officeart/2005/8/layout/hierarchy2"/>
    <dgm:cxn modelId="{2FAB41EF-2F40-4942-8A40-24FD868D8335}" srcId="{DB52FEEA-2983-48DB-A3C0-FE9E045C722E}" destId="{111A7201-BAF4-4601-B86B-52EE8F4B599D}" srcOrd="0" destOrd="0" parTransId="{D9004C1D-7075-4AED-9821-581177BDCDA7}" sibTransId="{82285568-6233-4A7D-9C8A-7C6712ADEABA}"/>
    <dgm:cxn modelId="{F00B8AFF-01D5-417B-9DC1-835755107C52}" type="presOf" srcId="{B64C94F5-D216-46F3-806A-0F92A667672F}" destId="{E80EB49C-1BDA-4941-9363-C8AFF3E42294}" srcOrd="0" destOrd="0" presId="urn:microsoft.com/office/officeart/2005/8/layout/hierarchy2"/>
    <dgm:cxn modelId="{075661AD-9163-4A04-87F5-FF22A08FFCA6}" type="presParOf" srcId="{1D32C977-D204-45A0-97AA-5CC659C6FD8B}" destId="{970A8073-3AB4-4085-8D37-71586225EEC9}" srcOrd="0" destOrd="0" presId="urn:microsoft.com/office/officeart/2005/8/layout/hierarchy2"/>
    <dgm:cxn modelId="{70BD3F63-581D-407D-9850-9669E1F33572}" type="presParOf" srcId="{970A8073-3AB4-4085-8D37-71586225EEC9}" destId="{FD562F90-02EF-4289-B506-0067CE1AF6E9}" srcOrd="0" destOrd="0" presId="urn:microsoft.com/office/officeart/2005/8/layout/hierarchy2"/>
    <dgm:cxn modelId="{B521449E-1FC5-40E0-9610-1212BDE6C813}" type="presParOf" srcId="{970A8073-3AB4-4085-8D37-71586225EEC9}" destId="{8DDC8CF2-2286-4E00-B18D-3343ED7C9D8E}" srcOrd="1" destOrd="0" presId="urn:microsoft.com/office/officeart/2005/8/layout/hierarchy2"/>
    <dgm:cxn modelId="{916B0508-66E4-456E-AE94-535CC86EA55C}" type="presParOf" srcId="{8DDC8CF2-2286-4E00-B18D-3343ED7C9D8E}" destId="{60B39B76-A6C7-4752-8631-FDB2A4353C84}" srcOrd="0" destOrd="0" presId="urn:microsoft.com/office/officeart/2005/8/layout/hierarchy2"/>
    <dgm:cxn modelId="{21FAE4A7-873F-498D-A3AF-285AF3E90E69}" type="presParOf" srcId="{60B39B76-A6C7-4752-8631-FDB2A4353C84}" destId="{684E9A6A-2E6C-44D7-B03A-FB8C4787BEBF}" srcOrd="0" destOrd="0" presId="urn:microsoft.com/office/officeart/2005/8/layout/hierarchy2"/>
    <dgm:cxn modelId="{A448462B-AD7A-4847-8E29-DB03DFE28DE5}" type="presParOf" srcId="{8DDC8CF2-2286-4E00-B18D-3343ED7C9D8E}" destId="{931E7FB9-8AE2-43BD-AA3A-79A5E7D62802}" srcOrd="1" destOrd="0" presId="urn:microsoft.com/office/officeart/2005/8/layout/hierarchy2"/>
    <dgm:cxn modelId="{CA59D529-285F-4231-817F-F3646B0F339A}" type="presParOf" srcId="{931E7FB9-8AE2-43BD-AA3A-79A5E7D62802}" destId="{902E6ABC-DFD7-4645-A8E0-78ABD7B36698}" srcOrd="0" destOrd="0" presId="urn:microsoft.com/office/officeart/2005/8/layout/hierarchy2"/>
    <dgm:cxn modelId="{69612F3B-4D7D-4865-B461-89DDC3B47B1F}" type="presParOf" srcId="{931E7FB9-8AE2-43BD-AA3A-79A5E7D62802}" destId="{C8A2695B-E187-4DA4-86B5-AC66F3C41959}" srcOrd="1" destOrd="0" presId="urn:microsoft.com/office/officeart/2005/8/layout/hierarchy2"/>
    <dgm:cxn modelId="{F10E1424-DAF0-4279-B91E-0525CAFADA6F}" type="presParOf" srcId="{C8A2695B-E187-4DA4-86B5-AC66F3C41959}" destId="{CAD826D7-D680-4470-A8B3-E1575488816A}" srcOrd="0" destOrd="0" presId="urn:microsoft.com/office/officeart/2005/8/layout/hierarchy2"/>
    <dgm:cxn modelId="{25674BD0-3E34-4EB4-BEF4-360C0383E7FC}" type="presParOf" srcId="{CAD826D7-D680-4470-A8B3-E1575488816A}" destId="{C0EAB162-899E-4435-B0BA-D80FFF4A2278}" srcOrd="0" destOrd="0" presId="urn:microsoft.com/office/officeart/2005/8/layout/hierarchy2"/>
    <dgm:cxn modelId="{1F4D32EC-3F70-42F4-84E0-5F2C082B486E}" type="presParOf" srcId="{C8A2695B-E187-4DA4-86B5-AC66F3C41959}" destId="{B6F00573-D7CA-4037-966C-4B9660696A34}" srcOrd="1" destOrd="0" presId="urn:microsoft.com/office/officeart/2005/8/layout/hierarchy2"/>
    <dgm:cxn modelId="{8219BA8D-15A0-4AC7-A9DF-775F24F7AC10}" type="presParOf" srcId="{B6F00573-D7CA-4037-966C-4B9660696A34}" destId="{FF1EDE8B-DD23-4E9C-A021-C79018CD46AF}" srcOrd="0" destOrd="0" presId="urn:microsoft.com/office/officeart/2005/8/layout/hierarchy2"/>
    <dgm:cxn modelId="{5FC78148-E709-4FBB-A6B4-FB7814CC9F61}" type="presParOf" srcId="{B6F00573-D7CA-4037-966C-4B9660696A34}" destId="{FD271D42-52C6-4805-B84F-0812F909516C}" srcOrd="1" destOrd="0" presId="urn:microsoft.com/office/officeart/2005/8/layout/hierarchy2"/>
    <dgm:cxn modelId="{DC89A1DC-A82D-4D46-B68E-6B119767CF41}" type="presParOf" srcId="{FD271D42-52C6-4805-B84F-0812F909516C}" destId="{B17BEDE0-B794-4AAE-9B5C-32A535AAAB91}" srcOrd="0" destOrd="0" presId="urn:microsoft.com/office/officeart/2005/8/layout/hierarchy2"/>
    <dgm:cxn modelId="{BA1A10A9-37F7-467D-A031-B7D65F55A747}" type="presParOf" srcId="{B17BEDE0-B794-4AAE-9B5C-32A535AAAB91}" destId="{4798CAB4-EAF9-429B-998C-A927D79EF636}" srcOrd="0" destOrd="0" presId="urn:microsoft.com/office/officeart/2005/8/layout/hierarchy2"/>
    <dgm:cxn modelId="{11463026-C3A9-48BC-93C8-FA5BF2D548BA}" type="presParOf" srcId="{FD271D42-52C6-4805-B84F-0812F909516C}" destId="{FA9C7544-187C-4F9F-8184-8697A5CC07E3}" srcOrd="1" destOrd="0" presId="urn:microsoft.com/office/officeart/2005/8/layout/hierarchy2"/>
    <dgm:cxn modelId="{861C9A49-65EB-428D-83FC-BE411E675F25}" type="presParOf" srcId="{FA9C7544-187C-4F9F-8184-8697A5CC07E3}" destId="{5C7802AF-0D0D-40FE-BC59-D5C6919A8621}" srcOrd="0" destOrd="0" presId="urn:microsoft.com/office/officeart/2005/8/layout/hierarchy2"/>
    <dgm:cxn modelId="{1361B823-9884-4E68-BBC1-A05FDE5F06D3}" type="presParOf" srcId="{FA9C7544-187C-4F9F-8184-8697A5CC07E3}" destId="{94513EE0-1A79-47C7-863E-0C3721378E0B}" srcOrd="1" destOrd="0" presId="urn:microsoft.com/office/officeart/2005/8/layout/hierarchy2"/>
    <dgm:cxn modelId="{BC269ECC-8ED6-4A6D-B56F-27F933D77EA6}" type="presParOf" srcId="{94513EE0-1A79-47C7-863E-0C3721378E0B}" destId="{8103F4F2-BD0A-494C-A290-190DD7620072}" srcOrd="0" destOrd="0" presId="urn:microsoft.com/office/officeart/2005/8/layout/hierarchy2"/>
    <dgm:cxn modelId="{E0818832-434B-4C66-BFAA-FBE69D6B72CF}" type="presParOf" srcId="{8103F4F2-BD0A-494C-A290-190DD7620072}" destId="{4694F199-21A1-472D-93F6-057FE5868D10}" srcOrd="0" destOrd="0" presId="urn:microsoft.com/office/officeart/2005/8/layout/hierarchy2"/>
    <dgm:cxn modelId="{B1B18162-9C0B-4779-82D7-F31052D38B9B}" type="presParOf" srcId="{94513EE0-1A79-47C7-863E-0C3721378E0B}" destId="{CAF79D46-BB1B-4CFE-95C1-628E9A640AC8}" srcOrd="1" destOrd="0" presId="urn:microsoft.com/office/officeart/2005/8/layout/hierarchy2"/>
    <dgm:cxn modelId="{7298F14B-68EF-41F3-82E0-97131704FFE4}" type="presParOf" srcId="{CAF79D46-BB1B-4CFE-95C1-628E9A640AC8}" destId="{A41D3683-5055-4958-8A62-22BE8E4FC9AB}" srcOrd="0" destOrd="0" presId="urn:microsoft.com/office/officeart/2005/8/layout/hierarchy2"/>
    <dgm:cxn modelId="{4ACB4904-89A3-4E30-B738-3D6FC021D9F8}" type="presParOf" srcId="{CAF79D46-BB1B-4CFE-95C1-628E9A640AC8}" destId="{75F94F0E-57B7-455B-8543-FD3BD0056CC5}" srcOrd="1" destOrd="0" presId="urn:microsoft.com/office/officeart/2005/8/layout/hierarchy2"/>
    <dgm:cxn modelId="{0461A58B-82D3-4F75-996F-CBF0B02C4A53}" type="presParOf" srcId="{C8A2695B-E187-4DA4-86B5-AC66F3C41959}" destId="{9EF8EB21-0C2E-465A-A3CF-9D20A26C22B8}" srcOrd="2" destOrd="0" presId="urn:microsoft.com/office/officeart/2005/8/layout/hierarchy2"/>
    <dgm:cxn modelId="{B22EB9C5-74DF-49BC-9685-5EF0C0505DFA}" type="presParOf" srcId="{9EF8EB21-0C2E-465A-A3CF-9D20A26C22B8}" destId="{AD57BDE0-20F2-4654-8E57-9D5D6EBF0478}" srcOrd="0" destOrd="0" presId="urn:microsoft.com/office/officeart/2005/8/layout/hierarchy2"/>
    <dgm:cxn modelId="{C63EA6D1-33E8-4616-930C-8FEA00FAB682}" type="presParOf" srcId="{C8A2695B-E187-4DA4-86B5-AC66F3C41959}" destId="{0D339219-2B0D-4062-AFE9-A71F2A76B91A}" srcOrd="3" destOrd="0" presId="urn:microsoft.com/office/officeart/2005/8/layout/hierarchy2"/>
    <dgm:cxn modelId="{FFBD6BF7-3881-4EA4-A907-29605EAB4273}" type="presParOf" srcId="{0D339219-2B0D-4062-AFE9-A71F2A76B91A}" destId="{83DB2144-4F38-4E1B-8C7A-45766C53C2D0}" srcOrd="0" destOrd="0" presId="urn:microsoft.com/office/officeart/2005/8/layout/hierarchy2"/>
    <dgm:cxn modelId="{F7E4A502-FF43-4A32-8ED1-38EE298ACE2A}" type="presParOf" srcId="{0D339219-2B0D-4062-AFE9-A71F2A76B91A}" destId="{E5B5D778-6B8A-4647-B898-971A96D25EC9}" srcOrd="1" destOrd="0" presId="urn:microsoft.com/office/officeart/2005/8/layout/hierarchy2"/>
    <dgm:cxn modelId="{6B0D5389-0A13-40F6-8E18-379E706F23D8}" type="presParOf" srcId="{C8A2695B-E187-4DA4-86B5-AC66F3C41959}" destId="{E80EB49C-1BDA-4941-9363-C8AFF3E42294}" srcOrd="4" destOrd="0" presId="urn:microsoft.com/office/officeart/2005/8/layout/hierarchy2"/>
    <dgm:cxn modelId="{60F92E54-8E77-419C-A66D-9EA976E5AF7B}" type="presParOf" srcId="{E80EB49C-1BDA-4941-9363-C8AFF3E42294}" destId="{D0932F31-5BE2-417A-940F-7C08292964BF}" srcOrd="0" destOrd="0" presId="urn:microsoft.com/office/officeart/2005/8/layout/hierarchy2"/>
    <dgm:cxn modelId="{DFBAF40B-44F5-47E0-99E9-56C9B12620B8}" type="presParOf" srcId="{C8A2695B-E187-4DA4-86B5-AC66F3C41959}" destId="{836C9B38-43E3-492A-87CC-D1EACF5DB73E}" srcOrd="5" destOrd="0" presId="urn:microsoft.com/office/officeart/2005/8/layout/hierarchy2"/>
    <dgm:cxn modelId="{34352D9D-10C3-487B-9E79-A706B7D222FC}" type="presParOf" srcId="{836C9B38-43E3-492A-87CC-D1EACF5DB73E}" destId="{18A85D96-C5FD-4142-95E1-FFA889A9DCF4}" srcOrd="0" destOrd="0" presId="urn:microsoft.com/office/officeart/2005/8/layout/hierarchy2"/>
    <dgm:cxn modelId="{AFB4B944-444C-4F85-8289-20E3A37C4D2E}" type="presParOf" srcId="{836C9B38-43E3-492A-87CC-D1EACF5DB73E}" destId="{3C5EF483-F9DB-45B4-A8C9-4FB07C47D3A5}" srcOrd="1" destOrd="0" presId="urn:microsoft.com/office/officeart/2005/8/layout/hierarchy2"/>
    <dgm:cxn modelId="{FF56FACE-DC8A-47D6-AA06-9C6D2096CFF1}" type="presParOf" srcId="{3C5EF483-F9DB-45B4-A8C9-4FB07C47D3A5}" destId="{1FE7F249-C2AB-4A7C-BD4C-D0793A04FB37}" srcOrd="0" destOrd="0" presId="urn:microsoft.com/office/officeart/2005/8/layout/hierarchy2"/>
    <dgm:cxn modelId="{54867AA4-BF0A-4B76-A2A8-9B5AC75F3DF0}" type="presParOf" srcId="{1FE7F249-C2AB-4A7C-BD4C-D0793A04FB37}" destId="{15CED493-87CD-4E82-8D06-06A02A725F87}" srcOrd="0" destOrd="0" presId="urn:microsoft.com/office/officeart/2005/8/layout/hierarchy2"/>
    <dgm:cxn modelId="{2C9E185B-BC91-48C0-BB3B-3C977D9E49C0}" type="presParOf" srcId="{3C5EF483-F9DB-45B4-A8C9-4FB07C47D3A5}" destId="{EDF0AEAC-F77E-42CD-9CA6-DA7ABB089274}" srcOrd="1" destOrd="0" presId="urn:microsoft.com/office/officeart/2005/8/layout/hierarchy2"/>
    <dgm:cxn modelId="{693094D4-EDC4-45BB-94BC-ECE8A62D04E9}" type="presParOf" srcId="{EDF0AEAC-F77E-42CD-9CA6-DA7ABB089274}" destId="{EB855699-B742-4FEB-8F92-75DC569FEEC2}" srcOrd="0" destOrd="0" presId="urn:microsoft.com/office/officeart/2005/8/layout/hierarchy2"/>
    <dgm:cxn modelId="{046223BF-B29B-474C-A25F-C224708B54CA}" type="presParOf" srcId="{EDF0AEAC-F77E-42CD-9CA6-DA7ABB089274}" destId="{CE177F7D-768D-4B9D-AE8F-7C492C8443DF}" srcOrd="1" destOrd="0" presId="urn:microsoft.com/office/officeart/2005/8/layout/hierarchy2"/>
    <dgm:cxn modelId="{645EEC14-FA96-455F-96C9-E98CA841AC20}" type="presParOf" srcId="{1D32C977-D204-45A0-97AA-5CC659C6FD8B}" destId="{A10593E9-D22C-4996-896E-E6E42F4FFB92}" srcOrd="1" destOrd="0" presId="urn:microsoft.com/office/officeart/2005/8/layout/hierarchy2"/>
    <dgm:cxn modelId="{A3684490-AF3C-4050-A860-65949A59244F}" type="presParOf" srcId="{A10593E9-D22C-4996-896E-E6E42F4FFB92}" destId="{C7791DD5-BCB2-4B57-B899-FC92FC501672}" srcOrd="0" destOrd="0" presId="urn:microsoft.com/office/officeart/2005/8/layout/hierarchy2"/>
    <dgm:cxn modelId="{697BD067-0A0E-431F-9F2F-C784A26F50C7}" type="presParOf" srcId="{A10593E9-D22C-4996-896E-E6E42F4FFB92}" destId="{9F916CB6-7DF2-4100-B099-A2C5F1C3227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9FDC5C-796A-46E9-AC0A-7B8151A7204F}" type="doc">
      <dgm:prSet loTypeId="urn:microsoft.com/office/officeart/2005/8/layout/chevron2" loCatId="process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11C8BAA-E764-4930-85FC-BD9F1103FA08}">
      <dgm:prSet phldrT="[Текст]" custT="1"/>
      <dgm:spPr/>
      <dgm:t>
        <a:bodyPr/>
        <a:lstStyle/>
        <a:p>
          <a:r>
            <a:rPr lang="ru-RU" sz="1200" dirty="0"/>
            <a:t>Отзыв</a:t>
          </a:r>
          <a:endParaRPr lang="en-US" sz="1200" dirty="0"/>
        </a:p>
      </dgm:t>
    </dgm:pt>
    <dgm:pt modelId="{15FB166F-BF3C-4B70-848E-E34E298049A9}" type="parTrans" cxnId="{8752D051-3392-4FCF-B200-72064D188ED1}">
      <dgm:prSet/>
      <dgm:spPr/>
      <dgm:t>
        <a:bodyPr/>
        <a:lstStyle/>
        <a:p>
          <a:endParaRPr lang="en-US"/>
        </a:p>
      </dgm:t>
    </dgm:pt>
    <dgm:pt modelId="{6D9FD2E8-663C-45B0-98E3-9C8716A2CE47}" type="sibTrans" cxnId="{8752D051-3392-4FCF-B200-72064D188ED1}">
      <dgm:prSet/>
      <dgm:spPr/>
      <dgm:t>
        <a:bodyPr/>
        <a:lstStyle/>
        <a:p>
          <a:endParaRPr lang="en-US"/>
        </a:p>
      </dgm:t>
    </dgm:pt>
    <dgm:pt modelId="{EF537FB3-0422-458B-B276-EB01C292BC39}">
      <dgm:prSet phldrT="[Текст]"/>
      <dgm:spPr/>
      <dgm:t>
        <a:bodyPr/>
        <a:lstStyle/>
        <a:p>
          <a:pPr>
            <a:buFontTx/>
            <a:buNone/>
          </a:pPr>
          <a:r>
            <a:rPr lang="en-US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A surprisingly sprightly and enjoyable late entry in the Pirates Of The Caribbean franchise</a:t>
          </a:r>
          <a:r>
            <a:rPr lang="ru-RU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.</a:t>
          </a:r>
          <a:endParaRPr lang="en-US" dirty="0">
            <a:latin typeface="+mn-lt"/>
          </a:endParaRPr>
        </a:p>
      </dgm:t>
    </dgm:pt>
    <dgm:pt modelId="{AC2ABE7D-5DDB-44AB-8D31-4DEF1363E68F}" type="parTrans" cxnId="{331753C7-E471-4305-916C-65D2E4B1959D}">
      <dgm:prSet/>
      <dgm:spPr/>
      <dgm:t>
        <a:bodyPr/>
        <a:lstStyle/>
        <a:p>
          <a:endParaRPr lang="en-US"/>
        </a:p>
      </dgm:t>
    </dgm:pt>
    <dgm:pt modelId="{0FDBEDAF-7301-492E-AE11-7EFE8D99F18A}" type="sibTrans" cxnId="{331753C7-E471-4305-916C-65D2E4B1959D}">
      <dgm:prSet/>
      <dgm:spPr/>
      <dgm:t>
        <a:bodyPr/>
        <a:lstStyle/>
        <a:p>
          <a:endParaRPr lang="en-US"/>
        </a:p>
      </dgm:t>
    </dgm:pt>
    <dgm:pt modelId="{A9BB304C-5EBE-4F24-8AC4-4670BE09A674}">
      <dgm:prSet phldrT="[Текст]" custT="1"/>
      <dgm:spPr/>
      <dgm:t>
        <a:bodyPr/>
        <a:lstStyle/>
        <a:p>
          <a:pPr>
            <a:buNone/>
          </a:pPr>
          <a:r>
            <a:rPr lang="ru-RU" sz="1200" dirty="0"/>
            <a:t>Удаление </a:t>
          </a:r>
        </a:p>
        <a:p>
          <a:pPr>
            <a:buNone/>
          </a:pPr>
          <a:r>
            <a:rPr lang="ru-RU" sz="1200" dirty="0"/>
            <a:t>стоп-слов</a:t>
          </a:r>
          <a:endParaRPr lang="en-US" sz="1200" dirty="0"/>
        </a:p>
      </dgm:t>
    </dgm:pt>
    <dgm:pt modelId="{55F8A9EC-FFC9-4F5F-8E78-A0DE6BF108C0}" type="parTrans" cxnId="{81C87654-F94E-416A-B460-C0AB446AC167}">
      <dgm:prSet/>
      <dgm:spPr/>
      <dgm:t>
        <a:bodyPr/>
        <a:lstStyle/>
        <a:p>
          <a:endParaRPr lang="en-US"/>
        </a:p>
      </dgm:t>
    </dgm:pt>
    <dgm:pt modelId="{5290ECB5-4029-42A0-B6D1-A351D28BCBDD}" type="sibTrans" cxnId="{81C87654-F94E-416A-B460-C0AB446AC167}">
      <dgm:prSet/>
      <dgm:spPr/>
      <dgm:t>
        <a:bodyPr/>
        <a:lstStyle/>
        <a:p>
          <a:endParaRPr lang="en-US"/>
        </a:p>
      </dgm:t>
    </dgm:pt>
    <dgm:pt modelId="{690C9DEB-01A8-4AAC-BCAF-7C2132F4166D}">
      <dgm:prSet phldrT="[Текст]"/>
      <dgm:spPr/>
      <dgm:t>
        <a:bodyPr/>
        <a:lstStyle/>
        <a:p>
          <a:pPr>
            <a:buFontTx/>
            <a:buNone/>
          </a:pPr>
          <a:r>
            <a:rPr lang="en-US" dirty="0"/>
            <a:t>(surprisingly, sprightly, enjoyable, late, entry, pirates, </a:t>
          </a:r>
          <a:r>
            <a:rPr lang="en-US" dirty="0" err="1"/>
            <a:t>caribbean</a:t>
          </a:r>
          <a:r>
            <a:rPr lang="en-US" dirty="0"/>
            <a:t>, franchise)</a:t>
          </a:r>
          <a:endParaRPr lang="en-US" dirty="0">
            <a:latin typeface="+mn-lt"/>
          </a:endParaRPr>
        </a:p>
      </dgm:t>
    </dgm:pt>
    <dgm:pt modelId="{4E412064-389A-4583-905E-7BD4135EA12F}" type="parTrans" cxnId="{779FCE6F-28AE-4172-81D7-2D4BD7998AFE}">
      <dgm:prSet/>
      <dgm:spPr/>
      <dgm:t>
        <a:bodyPr/>
        <a:lstStyle/>
        <a:p>
          <a:endParaRPr lang="en-US"/>
        </a:p>
      </dgm:t>
    </dgm:pt>
    <dgm:pt modelId="{EBF88505-3E23-4C3C-BB47-843232023589}" type="sibTrans" cxnId="{779FCE6F-28AE-4172-81D7-2D4BD7998AFE}">
      <dgm:prSet/>
      <dgm:spPr/>
      <dgm:t>
        <a:bodyPr/>
        <a:lstStyle/>
        <a:p>
          <a:endParaRPr lang="en-US"/>
        </a:p>
      </dgm:t>
    </dgm:pt>
    <dgm:pt modelId="{BD9BDA5D-6E4C-4EBE-8A45-DE36AFA19F79}">
      <dgm:prSet phldrT="[Текст]"/>
      <dgm:spPr/>
      <dgm:t>
        <a:bodyPr/>
        <a:lstStyle/>
        <a:p>
          <a:r>
            <a:rPr lang="en-US" dirty="0"/>
            <a:t>Stemming</a:t>
          </a:r>
        </a:p>
      </dgm:t>
    </dgm:pt>
    <dgm:pt modelId="{7C69078F-080F-4700-98C0-0ED8E97CC751}" type="parTrans" cxnId="{8B82B396-C995-49E3-9C81-8D94CB31EA97}">
      <dgm:prSet/>
      <dgm:spPr/>
      <dgm:t>
        <a:bodyPr/>
        <a:lstStyle/>
        <a:p>
          <a:endParaRPr lang="en-US"/>
        </a:p>
      </dgm:t>
    </dgm:pt>
    <dgm:pt modelId="{E1A5E7B6-78AD-4B79-B032-4F671B26D901}" type="sibTrans" cxnId="{8B82B396-C995-49E3-9C81-8D94CB31EA97}">
      <dgm:prSet/>
      <dgm:spPr/>
      <dgm:t>
        <a:bodyPr/>
        <a:lstStyle/>
        <a:p>
          <a:endParaRPr lang="en-US"/>
        </a:p>
      </dgm:t>
    </dgm:pt>
    <dgm:pt modelId="{174CC784-14DB-42BB-B130-8369197DDC6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(</a:t>
          </a:r>
          <a:r>
            <a:rPr lang="en-US" dirty="0" err="1"/>
            <a:t>surprisingli</a:t>
          </a:r>
          <a:r>
            <a:rPr lang="ru-RU" dirty="0"/>
            <a:t>, </a:t>
          </a:r>
          <a:r>
            <a:rPr lang="en-US" dirty="0" err="1"/>
            <a:t>sprightli</a:t>
          </a:r>
          <a:r>
            <a:rPr lang="ru-RU" dirty="0"/>
            <a:t>, </a:t>
          </a:r>
          <a:r>
            <a:rPr lang="en-US" dirty="0"/>
            <a:t>enjoy</a:t>
          </a:r>
          <a:r>
            <a:rPr lang="ru-RU" dirty="0"/>
            <a:t>, </a:t>
          </a:r>
          <a:r>
            <a:rPr lang="en-US" dirty="0"/>
            <a:t>late</a:t>
          </a:r>
          <a:r>
            <a:rPr lang="ru-RU" dirty="0"/>
            <a:t>, </a:t>
          </a:r>
          <a:r>
            <a:rPr lang="en-US" dirty="0" err="1"/>
            <a:t>entri</a:t>
          </a:r>
          <a:r>
            <a:rPr lang="ru-RU" dirty="0"/>
            <a:t>, </a:t>
          </a:r>
          <a:r>
            <a:rPr lang="en-US" dirty="0" err="1"/>
            <a:t>pirat</a:t>
          </a:r>
          <a:r>
            <a:rPr lang="ru-RU" dirty="0"/>
            <a:t>, </a:t>
          </a:r>
          <a:r>
            <a:rPr lang="en-US" dirty="0" err="1"/>
            <a:t>caribbean</a:t>
          </a:r>
          <a:r>
            <a:rPr lang="ru-RU" dirty="0"/>
            <a:t>, </a:t>
          </a:r>
          <a:r>
            <a:rPr lang="en-US" dirty="0" err="1"/>
            <a:t>franchis</a:t>
          </a:r>
          <a:r>
            <a:rPr lang="ru-RU" dirty="0"/>
            <a:t>)</a:t>
          </a:r>
          <a:endParaRPr lang="en-US" dirty="0"/>
        </a:p>
      </dgm:t>
    </dgm:pt>
    <dgm:pt modelId="{7CEE1BDA-0ABB-4321-9AB3-2170759C9FE4}" type="parTrans" cxnId="{A3BF36B8-5B4E-407B-9DCD-E5B9C334EC69}">
      <dgm:prSet/>
      <dgm:spPr/>
      <dgm:t>
        <a:bodyPr/>
        <a:lstStyle/>
        <a:p>
          <a:endParaRPr lang="en-US"/>
        </a:p>
      </dgm:t>
    </dgm:pt>
    <dgm:pt modelId="{9685EA8E-E75B-4B2C-938C-6DA88725F47F}" type="sibTrans" cxnId="{A3BF36B8-5B4E-407B-9DCD-E5B9C334EC69}">
      <dgm:prSet/>
      <dgm:spPr/>
      <dgm:t>
        <a:bodyPr/>
        <a:lstStyle/>
        <a:p>
          <a:endParaRPr lang="en-US"/>
        </a:p>
      </dgm:t>
    </dgm:pt>
    <dgm:pt modelId="{9C6BEDE1-96C1-4BD4-8D49-848373502DBB}">
      <dgm:prSet/>
      <dgm:spPr/>
      <dgm:t>
        <a:bodyPr/>
        <a:lstStyle/>
        <a:p>
          <a:r>
            <a:rPr lang="en-US" dirty="0"/>
            <a:t>Embedding</a:t>
          </a:r>
        </a:p>
      </dgm:t>
    </dgm:pt>
    <dgm:pt modelId="{592E0B76-89FC-4BD7-A8B1-37DEB10BCA26}" type="parTrans" cxnId="{F36D839F-A3DA-4532-89B2-D298E4E6873F}">
      <dgm:prSet/>
      <dgm:spPr/>
      <dgm:t>
        <a:bodyPr/>
        <a:lstStyle/>
        <a:p>
          <a:endParaRPr lang="en-US"/>
        </a:p>
      </dgm:t>
    </dgm:pt>
    <dgm:pt modelId="{1BCBE126-0E0B-4FD6-85A6-DD6923EBD9B0}" type="sibTrans" cxnId="{F36D839F-A3DA-4532-89B2-D298E4E6873F}">
      <dgm:prSet/>
      <dgm:spPr/>
      <dgm:t>
        <a:bodyPr/>
        <a:lstStyle/>
        <a:p>
          <a:endParaRPr lang="en-US"/>
        </a:p>
      </dgm:t>
    </dgm:pt>
    <dgm:pt modelId="{EAE65384-4FC5-4253-AF63-025987D6B5C5}">
      <dgm:prSet/>
      <dgm:spPr/>
      <dgm:t>
        <a:bodyPr/>
        <a:lstStyle/>
        <a:p>
          <a:r>
            <a:rPr lang="ru-RU" dirty="0"/>
            <a:t>Метод главных компонент</a:t>
          </a:r>
          <a:r>
            <a:rPr lang="en-US" dirty="0"/>
            <a:t> (PCA)</a:t>
          </a:r>
        </a:p>
      </dgm:t>
    </dgm:pt>
    <dgm:pt modelId="{3B41B3A4-8B81-4079-9F34-FD9490EC39BD}" type="parTrans" cxnId="{903F484A-A07B-498C-BA09-013BEA4D78A7}">
      <dgm:prSet/>
      <dgm:spPr/>
      <dgm:t>
        <a:bodyPr/>
        <a:lstStyle/>
        <a:p>
          <a:endParaRPr lang="en-US"/>
        </a:p>
      </dgm:t>
    </dgm:pt>
    <dgm:pt modelId="{987F2BD8-A35A-4146-A147-75A2F7AE4624}" type="sibTrans" cxnId="{903F484A-A07B-498C-BA09-013BEA4D78A7}">
      <dgm:prSet/>
      <dgm:spPr/>
      <dgm:t>
        <a:bodyPr/>
        <a:lstStyle/>
        <a:p>
          <a:endParaRPr lang="en-US"/>
        </a:p>
      </dgm:t>
    </dgm:pt>
    <dgm:pt modelId="{E83CE531-16D9-4C33-9D99-D9046D1C67C8}">
      <dgm:prSet/>
      <dgm:spPr/>
      <dgm:t>
        <a:bodyPr/>
        <a:lstStyle/>
        <a:p>
          <a:r>
            <a:rPr lang="ru-RU" dirty="0"/>
            <a:t>ТОП-100 слов по </a:t>
          </a:r>
          <a:r>
            <a:rPr lang="en-US" dirty="0"/>
            <a:t>TF</a:t>
          </a:r>
          <a:r>
            <a:rPr lang="ru-RU" dirty="0"/>
            <a:t>-</a:t>
          </a:r>
          <a:r>
            <a:rPr lang="en-US" dirty="0"/>
            <a:t>IDF</a:t>
          </a:r>
        </a:p>
      </dgm:t>
    </dgm:pt>
    <dgm:pt modelId="{A6A11ADC-1DD9-48FE-A0D7-421F4B210EE3}" type="parTrans" cxnId="{F0C91919-EA08-4C53-81CB-7ECE08B1DC3D}">
      <dgm:prSet/>
      <dgm:spPr/>
      <dgm:t>
        <a:bodyPr/>
        <a:lstStyle/>
        <a:p>
          <a:endParaRPr lang="en-US"/>
        </a:p>
      </dgm:t>
    </dgm:pt>
    <dgm:pt modelId="{1C2F791A-84C6-4C41-9E16-0C3092B43A68}" type="sibTrans" cxnId="{F0C91919-EA08-4C53-81CB-7ECE08B1DC3D}">
      <dgm:prSet/>
      <dgm:spPr/>
      <dgm:t>
        <a:bodyPr/>
        <a:lstStyle/>
        <a:p>
          <a:endParaRPr lang="en-US"/>
        </a:p>
      </dgm:t>
    </dgm:pt>
    <dgm:pt modelId="{C5B70B46-3DB7-48FB-A4ED-3355C13EC1F7}">
      <dgm:prSet/>
      <dgm:spPr/>
      <dgm:t>
        <a:bodyPr/>
        <a:lstStyle/>
        <a:p>
          <a:r>
            <a:rPr lang="ru-RU" dirty="0"/>
            <a:t>Усредненный по тематическим словам </a:t>
          </a:r>
          <a:r>
            <a:rPr lang="en-US" dirty="0"/>
            <a:t>TF</a:t>
          </a:r>
          <a:endParaRPr lang="ru-RU" dirty="0"/>
        </a:p>
      </dgm:t>
    </dgm:pt>
    <dgm:pt modelId="{3B3F3E57-2825-471C-BE64-BD70F8191CA5}" type="parTrans" cxnId="{4605DFC1-3299-46DB-B684-3105DD6D11A6}">
      <dgm:prSet/>
      <dgm:spPr/>
      <dgm:t>
        <a:bodyPr/>
        <a:lstStyle/>
        <a:p>
          <a:endParaRPr lang="en-US"/>
        </a:p>
      </dgm:t>
    </dgm:pt>
    <dgm:pt modelId="{474FD61E-BA74-46F5-A325-1B76824A4778}" type="sibTrans" cxnId="{4605DFC1-3299-46DB-B684-3105DD6D11A6}">
      <dgm:prSet/>
      <dgm:spPr/>
      <dgm:t>
        <a:bodyPr/>
        <a:lstStyle/>
        <a:p>
          <a:endParaRPr lang="en-US"/>
        </a:p>
      </dgm:t>
    </dgm:pt>
    <dgm:pt modelId="{65610340-5934-45F2-9DC7-FAAF1AFC4670}">
      <dgm:prSet custT="1"/>
      <dgm:spPr/>
      <dgm:t>
        <a:bodyPr/>
        <a:lstStyle/>
        <a:p>
          <a:r>
            <a:rPr lang="ru-RU" sz="1200" dirty="0"/>
            <a:t>Токены</a:t>
          </a:r>
          <a:endParaRPr lang="en-US" sz="1200" dirty="0"/>
        </a:p>
      </dgm:t>
    </dgm:pt>
    <dgm:pt modelId="{318C1703-76B4-4A3F-905F-C48595D100ED}" type="parTrans" cxnId="{2D21842A-F588-482E-8507-8A9F0792E55C}">
      <dgm:prSet/>
      <dgm:spPr/>
      <dgm:t>
        <a:bodyPr/>
        <a:lstStyle/>
        <a:p>
          <a:endParaRPr lang="en-US"/>
        </a:p>
      </dgm:t>
    </dgm:pt>
    <dgm:pt modelId="{1B761870-2D67-4CF5-8D23-CD61A335C82B}" type="sibTrans" cxnId="{2D21842A-F588-482E-8507-8A9F0792E55C}">
      <dgm:prSet/>
      <dgm:spPr/>
      <dgm:t>
        <a:bodyPr/>
        <a:lstStyle/>
        <a:p>
          <a:endParaRPr lang="en-US"/>
        </a:p>
      </dgm:t>
    </dgm:pt>
    <dgm:pt modelId="{25D1DF36-D8D0-4D23-A3FB-8B97693E9981}">
      <dgm:prSet/>
      <dgm:spPr/>
      <dgm:t>
        <a:bodyPr/>
        <a:lstStyle/>
        <a:p>
          <a:pPr>
            <a:buFontTx/>
            <a:buNone/>
          </a:pPr>
          <a:r>
            <a:rPr lang="en-US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(a, surprisingly, sprightly, and, enjoyable, late, entry, in, the, pirates, of, the, </a:t>
          </a:r>
          <a:r>
            <a:rPr lang="en-US" dirty="0" err="1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caribbean</a:t>
          </a:r>
          <a:r>
            <a:rPr lang="en-US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, franchise)</a:t>
          </a:r>
          <a:endParaRPr lang="en-US" dirty="0"/>
        </a:p>
      </dgm:t>
    </dgm:pt>
    <dgm:pt modelId="{3426E235-F91A-40EE-94C2-3BC0899C854D}" type="parTrans" cxnId="{90EA41C2-38C0-404C-A699-383C4F014A09}">
      <dgm:prSet/>
      <dgm:spPr/>
      <dgm:t>
        <a:bodyPr/>
        <a:lstStyle/>
        <a:p>
          <a:endParaRPr lang="en-US"/>
        </a:p>
      </dgm:t>
    </dgm:pt>
    <dgm:pt modelId="{8B0F9A49-D66A-4A7E-9733-75BBF622ECE3}" type="sibTrans" cxnId="{90EA41C2-38C0-404C-A699-383C4F014A09}">
      <dgm:prSet/>
      <dgm:spPr/>
      <dgm:t>
        <a:bodyPr/>
        <a:lstStyle/>
        <a:p>
          <a:endParaRPr lang="en-US"/>
        </a:p>
      </dgm:t>
    </dgm:pt>
    <dgm:pt modelId="{D678DF3A-4385-4C37-AC68-5EBD79729C93}" type="pres">
      <dgm:prSet presAssocID="{469FDC5C-796A-46E9-AC0A-7B8151A7204F}" presName="linearFlow" presStyleCnt="0">
        <dgm:presLayoutVars>
          <dgm:dir/>
          <dgm:animLvl val="lvl"/>
          <dgm:resizeHandles val="exact"/>
        </dgm:presLayoutVars>
      </dgm:prSet>
      <dgm:spPr/>
    </dgm:pt>
    <dgm:pt modelId="{282AA90E-9BA3-4FF4-A6C5-D44593420934}" type="pres">
      <dgm:prSet presAssocID="{911C8BAA-E764-4930-85FC-BD9F1103FA08}" presName="composite" presStyleCnt="0"/>
      <dgm:spPr/>
    </dgm:pt>
    <dgm:pt modelId="{67107BB7-9B6A-4642-B104-3BCA34FB520B}" type="pres">
      <dgm:prSet presAssocID="{911C8BAA-E764-4930-85FC-BD9F1103FA08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91B3234-9D0F-4579-B2BF-E7E205F90E00}" type="pres">
      <dgm:prSet presAssocID="{911C8BAA-E764-4930-85FC-BD9F1103FA08}" presName="descendantText" presStyleLbl="alignAcc1" presStyleIdx="0" presStyleCnt="5">
        <dgm:presLayoutVars>
          <dgm:bulletEnabled val="1"/>
        </dgm:presLayoutVars>
      </dgm:prSet>
      <dgm:spPr/>
    </dgm:pt>
    <dgm:pt modelId="{D34D7BBE-D542-4F95-BB9D-9F3C09FC2816}" type="pres">
      <dgm:prSet presAssocID="{6D9FD2E8-663C-45B0-98E3-9C8716A2CE47}" presName="sp" presStyleCnt="0"/>
      <dgm:spPr/>
    </dgm:pt>
    <dgm:pt modelId="{D3339144-2DC7-4132-B548-AE9AE10A226C}" type="pres">
      <dgm:prSet presAssocID="{65610340-5934-45F2-9DC7-FAAF1AFC4670}" presName="composite" presStyleCnt="0"/>
      <dgm:spPr/>
    </dgm:pt>
    <dgm:pt modelId="{4EC4A4CF-D5F4-451A-BC06-CD1856D0268C}" type="pres">
      <dgm:prSet presAssocID="{65610340-5934-45F2-9DC7-FAAF1AFC467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79584F2-A2D3-450C-B7ED-8B603F13AAD8}" type="pres">
      <dgm:prSet presAssocID="{65610340-5934-45F2-9DC7-FAAF1AFC4670}" presName="descendantText" presStyleLbl="alignAcc1" presStyleIdx="1" presStyleCnt="5">
        <dgm:presLayoutVars>
          <dgm:bulletEnabled val="1"/>
        </dgm:presLayoutVars>
      </dgm:prSet>
      <dgm:spPr/>
    </dgm:pt>
    <dgm:pt modelId="{C6BEED18-32E5-4A0A-8719-DFD6503679B5}" type="pres">
      <dgm:prSet presAssocID="{1B761870-2D67-4CF5-8D23-CD61A335C82B}" presName="sp" presStyleCnt="0"/>
      <dgm:spPr/>
    </dgm:pt>
    <dgm:pt modelId="{395EBA5C-B282-4C0F-9363-9043E4F8D498}" type="pres">
      <dgm:prSet presAssocID="{A9BB304C-5EBE-4F24-8AC4-4670BE09A674}" presName="composite" presStyleCnt="0"/>
      <dgm:spPr/>
    </dgm:pt>
    <dgm:pt modelId="{F1292619-D6B5-4CE6-BEB0-39A1D854E5F2}" type="pres">
      <dgm:prSet presAssocID="{A9BB304C-5EBE-4F24-8AC4-4670BE09A67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F6FF7F0-44B0-4CDD-A09D-4F57C666EB76}" type="pres">
      <dgm:prSet presAssocID="{A9BB304C-5EBE-4F24-8AC4-4670BE09A674}" presName="descendantText" presStyleLbl="alignAcc1" presStyleIdx="2" presStyleCnt="5">
        <dgm:presLayoutVars>
          <dgm:bulletEnabled val="1"/>
        </dgm:presLayoutVars>
      </dgm:prSet>
      <dgm:spPr/>
    </dgm:pt>
    <dgm:pt modelId="{90A17DC7-8707-47CE-BB62-8DF7F2DCE757}" type="pres">
      <dgm:prSet presAssocID="{5290ECB5-4029-42A0-B6D1-A351D28BCBDD}" presName="sp" presStyleCnt="0"/>
      <dgm:spPr/>
    </dgm:pt>
    <dgm:pt modelId="{EBEFBA99-C132-4309-826C-871290D28B97}" type="pres">
      <dgm:prSet presAssocID="{BD9BDA5D-6E4C-4EBE-8A45-DE36AFA19F79}" presName="composite" presStyleCnt="0"/>
      <dgm:spPr/>
    </dgm:pt>
    <dgm:pt modelId="{72D1D590-9D93-4534-B95B-CE4CBAA9890F}" type="pres">
      <dgm:prSet presAssocID="{BD9BDA5D-6E4C-4EBE-8A45-DE36AFA19F7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C09A7C76-D480-47E0-89B4-CD4BE57F66F8}" type="pres">
      <dgm:prSet presAssocID="{BD9BDA5D-6E4C-4EBE-8A45-DE36AFA19F79}" presName="descendantText" presStyleLbl="alignAcc1" presStyleIdx="3" presStyleCnt="5">
        <dgm:presLayoutVars>
          <dgm:bulletEnabled val="1"/>
        </dgm:presLayoutVars>
      </dgm:prSet>
      <dgm:spPr/>
    </dgm:pt>
    <dgm:pt modelId="{B641B76D-29F3-4105-B0E6-03CCD9F7240C}" type="pres">
      <dgm:prSet presAssocID="{E1A5E7B6-78AD-4B79-B032-4F671B26D901}" presName="sp" presStyleCnt="0"/>
      <dgm:spPr/>
    </dgm:pt>
    <dgm:pt modelId="{45A5818F-9C5B-4B8B-9C0F-C618B3BDCE86}" type="pres">
      <dgm:prSet presAssocID="{9C6BEDE1-96C1-4BD4-8D49-848373502DBB}" presName="composite" presStyleCnt="0"/>
      <dgm:spPr/>
    </dgm:pt>
    <dgm:pt modelId="{CFE382D3-A304-476E-AE26-F71778B33C33}" type="pres">
      <dgm:prSet presAssocID="{9C6BEDE1-96C1-4BD4-8D49-848373502DB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DC3B8DF-1CCB-4B22-BFB6-CDF7DB45BA7B}" type="pres">
      <dgm:prSet presAssocID="{9C6BEDE1-96C1-4BD4-8D49-848373502DB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0C91919-EA08-4C53-81CB-7ECE08B1DC3D}" srcId="{9C6BEDE1-96C1-4BD4-8D49-848373502DBB}" destId="{E83CE531-16D9-4C33-9D99-D9046D1C67C8}" srcOrd="1" destOrd="0" parTransId="{A6A11ADC-1DD9-48FE-A0D7-421F4B210EE3}" sibTransId="{1C2F791A-84C6-4C41-9E16-0C3092B43A68}"/>
    <dgm:cxn modelId="{2D21842A-F588-482E-8507-8A9F0792E55C}" srcId="{469FDC5C-796A-46E9-AC0A-7B8151A7204F}" destId="{65610340-5934-45F2-9DC7-FAAF1AFC4670}" srcOrd="1" destOrd="0" parTransId="{318C1703-76B4-4A3F-905F-C48595D100ED}" sibTransId="{1B761870-2D67-4CF5-8D23-CD61A335C82B}"/>
    <dgm:cxn modelId="{F0B5EF2C-433A-4DBB-86BD-3F650BD5DEA3}" type="presOf" srcId="{469FDC5C-796A-46E9-AC0A-7B8151A7204F}" destId="{D678DF3A-4385-4C37-AC68-5EBD79729C93}" srcOrd="0" destOrd="0" presId="urn:microsoft.com/office/officeart/2005/8/layout/chevron2"/>
    <dgm:cxn modelId="{2DDF8A48-4E43-40F9-9F6F-6A75FC173421}" type="presOf" srcId="{911C8BAA-E764-4930-85FC-BD9F1103FA08}" destId="{67107BB7-9B6A-4642-B104-3BCA34FB520B}" srcOrd="0" destOrd="0" presId="urn:microsoft.com/office/officeart/2005/8/layout/chevron2"/>
    <dgm:cxn modelId="{0A21C768-254B-48A5-A7A7-27E01C4F5952}" type="presOf" srcId="{A9BB304C-5EBE-4F24-8AC4-4670BE09A674}" destId="{F1292619-D6B5-4CE6-BEB0-39A1D854E5F2}" srcOrd="0" destOrd="0" presId="urn:microsoft.com/office/officeart/2005/8/layout/chevron2"/>
    <dgm:cxn modelId="{903F484A-A07B-498C-BA09-013BEA4D78A7}" srcId="{9C6BEDE1-96C1-4BD4-8D49-848373502DBB}" destId="{EAE65384-4FC5-4253-AF63-025987D6B5C5}" srcOrd="0" destOrd="0" parTransId="{3B41B3A4-8B81-4079-9F34-FD9490EC39BD}" sibTransId="{987F2BD8-A35A-4146-A147-75A2F7AE4624}"/>
    <dgm:cxn modelId="{779FCE6F-28AE-4172-81D7-2D4BD7998AFE}" srcId="{A9BB304C-5EBE-4F24-8AC4-4670BE09A674}" destId="{690C9DEB-01A8-4AAC-BCAF-7C2132F4166D}" srcOrd="0" destOrd="0" parTransId="{4E412064-389A-4583-905E-7BD4135EA12F}" sibTransId="{EBF88505-3E23-4C3C-BB47-843232023589}"/>
    <dgm:cxn modelId="{8752D051-3392-4FCF-B200-72064D188ED1}" srcId="{469FDC5C-796A-46E9-AC0A-7B8151A7204F}" destId="{911C8BAA-E764-4930-85FC-BD9F1103FA08}" srcOrd="0" destOrd="0" parTransId="{15FB166F-BF3C-4B70-848E-E34E298049A9}" sibTransId="{6D9FD2E8-663C-45B0-98E3-9C8716A2CE47}"/>
    <dgm:cxn modelId="{81C87654-F94E-416A-B460-C0AB446AC167}" srcId="{469FDC5C-796A-46E9-AC0A-7B8151A7204F}" destId="{A9BB304C-5EBE-4F24-8AC4-4670BE09A674}" srcOrd="2" destOrd="0" parTransId="{55F8A9EC-FFC9-4F5F-8E78-A0DE6BF108C0}" sibTransId="{5290ECB5-4029-42A0-B6D1-A351D28BCBDD}"/>
    <dgm:cxn modelId="{95584F79-3FE4-4366-AE1C-2EF1E5DAA030}" type="presOf" srcId="{25D1DF36-D8D0-4D23-A3FB-8B97693E9981}" destId="{279584F2-A2D3-450C-B7ED-8B603F13AAD8}" srcOrd="0" destOrd="0" presId="urn:microsoft.com/office/officeart/2005/8/layout/chevron2"/>
    <dgm:cxn modelId="{80FE0292-6F2E-4E3A-8699-56A488277A3B}" type="presOf" srcId="{65610340-5934-45F2-9DC7-FAAF1AFC4670}" destId="{4EC4A4CF-D5F4-451A-BC06-CD1856D0268C}" srcOrd="0" destOrd="0" presId="urn:microsoft.com/office/officeart/2005/8/layout/chevron2"/>
    <dgm:cxn modelId="{8B82B396-C995-49E3-9C81-8D94CB31EA97}" srcId="{469FDC5C-796A-46E9-AC0A-7B8151A7204F}" destId="{BD9BDA5D-6E4C-4EBE-8A45-DE36AFA19F79}" srcOrd="3" destOrd="0" parTransId="{7C69078F-080F-4700-98C0-0ED8E97CC751}" sibTransId="{E1A5E7B6-78AD-4B79-B032-4F671B26D901}"/>
    <dgm:cxn modelId="{149B3A9B-7CE8-4177-B5D2-63370E7EB2B3}" type="presOf" srcId="{C5B70B46-3DB7-48FB-A4ED-3355C13EC1F7}" destId="{2DC3B8DF-1CCB-4B22-BFB6-CDF7DB45BA7B}" srcOrd="0" destOrd="2" presId="urn:microsoft.com/office/officeart/2005/8/layout/chevron2"/>
    <dgm:cxn modelId="{E1ADC19C-433B-4805-A896-B1E29C81A75D}" type="presOf" srcId="{E83CE531-16D9-4C33-9D99-D9046D1C67C8}" destId="{2DC3B8DF-1CCB-4B22-BFB6-CDF7DB45BA7B}" srcOrd="0" destOrd="1" presId="urn:microsoft.com/office/officeart/2005/8/layout/chevron2"/>
    <dgm:cxn modelId="{F36D839F-A3DA-4532-89B2-D298E4E6873F}" srcId="{469FDC5C-796A-46E9-AC0A-7B8151A7204F}" destId="{9C6BEDE1-96C1-4BD4-8D49-848373502DBB}" srcOrd="4" destOrd="0" parTransId="{592E0B76-89FC-4BD7-A8B1-37DEB10BCA26}" sibTransId="{1BCBE126-0E0B-4FD6-85A6-DD6923EBD9B0}"/>
    <dgm:cxn modelId="{FCFE35A4-F0CE-4F4A-8072-225283D7B00F}" type="presOf" srcId="{EAE65384-4FC5-4253-AF63-025987D6B5C5}" destId="{2DC3B8DF-1CCB-4B22-BFB6-CDF7DB45BA7B}" srcOrd="0" destOrd="0" presId="urn:microsoft.com/office/officeart/2005/8/layout/chevron2"/>
    <dgm:cxn modelId="{56501DB7-ED1D-437C-8897-17E215CF398F}" type="presOf" srcId="{9C6BEDE1-96C1-4BD4-8D49-848373502DBB}" destId="{CFE382D3-A304-476E-AE26-F71778B33C33}" srcOrd="0" destOrd="0" presId="urn:microsoft.com/office/officeart/2005/8/layout/chevron2"/>
    <dgm:cxn modelId="{A3BF36B8-5B4E-407B-9DCD-E5B9C334EC69}" srcId="{BD9BDA5D-6E4C-4EBE-8A45-DE36AFA19F79}" destId="{174CC784-14DB-42BB-B130-8369197DDC61}" srcOrd="0" destOrd="0" parTransId="{7CEE1BDA-0ABB-4321-9AB3-2170759C9FE4}" sibTransId="{9685EA8E-E75B-4B2C-938C-6DA88725F47F}"/>
    <dgm:cxn modelId="{4605DFC1-3299-46DB-B684-3105DD6D11A6}" srcId="{9C6BEDE1-96C1-4BD4-8D49-848373502DBB}" destId="{C5B70B46-3DB7-48FB-A4ED-3355C13EC1F7}" srcOrd="2" destOrd="0" parTransId="{3B3F3E57-2825-471C-BE64-BD70F8191CA5}" sibTransId="{474FD61E-BA74-46F5-A325-1B76824A4778}"/>
    <dgm:cxn modelId="{90EA41C2-38C0-404C-A699-383C4F014A09}" srcId="{65610340-5934-45F2-9DC7-FAAF1AFC4670}" destId="{25D1DF36-D8D0-4D23-A3FB-8B97693E9981}" srcOrd="0" destOrd="0" parTransId="{3426E235-F91A-40EE-94C2-3BC0899C854D}" sibTransId="{8B0F9A49-D66A-4A7E-9733-75BBF622ECE3}"/>
    <dgm:cxn modelId="{8FAA9CC3-D839-4E80-A42A-1853CF93D73B}" type="presOf" srcId="{690C9DEB-01A8-4AAC-BCAF-7C2132F4166D}" destId="{EF6FF7F0-44B0-4CDD-A09D-4F57C666EB76}" srcOrd="0" destOrd="0" presId="urn:microsoft.com/office/officeart/2005/8/layout/chevron2"/>
    <dgm:cxn modelId="{331753C7-E471-4305-916C-65D2E4B1959D}" srcId="{911C8BAA-E764-4930-85FC-BD9F1103FA08}" destId="{EF537FB3-0422-458B-B276-EB01C292BC39}" srcOrd="0" destOrd="0" parTransId="{AC2ABE7D-5DDB-44AB-8D31-4DEF1363E68F}" sibTransId="{0FDBEDAF-7301-492E-AE11-7EFE8D99F18A}"/>
    <dgm:cxn modelId="{4DFFC2CA-F58B-49CA-96B0-47695C7084B9}" type="presOf" srcId="{EF537FB3-0422-458B-B276-EB01C292BC39}" destId="{591B3234-9D0F-4579-B2BF-E7E205F90E00}" srcOrd="0" destOrd="0" presId="urn:microsoft.com/office/officeart/2005/8/layout/chevron2"/>
    <dgm:cxn modelId="{912095D8-275C-4B9E-8283-D1AECB6BBAFE}" type="presOf" srcId="{BD9BDA5D-6E4C-4EBE-8A45-DE36AFA19F79}" destId="{72D1D590-9D93-4534-B95B-CE4CBAA9890F}" srcOrd="0" destOrd="0" presId="urn:microsoft.com/office/officeart/2005/8/layout/chevron2"/>
    <dgm:cxn modelId="{C0967EF4-AB63-4D40-AA3F-4F23A1BBD49F}" type="presOf" srcId="{174CC784-14DB-42BB-B130-8369197DDC61}" destId="{C09A7C76-D480-47E0-89B4-CD4BE57F66F8}" srcOrd="0" destOrd="0" presId="urn:microsoft.com/office/officeart/2005/8/layout/chevron2"/>
    <dgm:cxn modelId="{E6A170EB-D3E5-45E9-9B09-F6F063225F44}" type="presParOf" srcId="{D678DF3A-4385-4C37-AC68-5EBD79729C93}" destId="{282AA90E-9BA3-4FF4-A6C5-D44593420934}" srcOrd="0" destOrd="0" presId="urn:microsoft.com/office/officeart/2005/8/layout/chevron2"/>
    <dgm:cxn modelId="{4960FE36-C512-4EDB-B01A-69F26BC553FB}" type="presParOf" srcId="{282AA90E-9BA3-4FF4-A6C5-D44593420934}" destId="{67107BB7-9B6A-4642-B104-3BCA34FB520B}" srcOrd="0" destOrd="0" presId="urn:microsoft.com/office/officeart/2005/8/layout/chevron2"/>
    <dgm:cxn modelId="{182A3D1E-1955-459A-B66A-DF6BF06D1602}" type="presParOf" srcId="{282AA90E-9BA3-4FF4-A6C5-D44593420934}" destId="{591B3234-9D0F-4579-B2BF-E7E205F90E00}" srcOrd="1" destOrd="0" presId="urn:microsoft.com/office/officeart/2005/8/layout/chevron2"/>
    <dgm:cxn modelId="{0604E386-81FD-4E90-9F97-7DD79E413808}" type="presParOf" srcId="{D678DF3A-4385-4C37-AC68-5EBD79729C93}" destId="{D34D7BBE-D542-4F95-BB9D-9F3C09FC2816}" srcOrd="1" destOrd="0" presId="urn:microsoft.com/office/officeart/2005/8/layout/chevron2"/>
    <dgm:cxn modelId="{A891EBD4-263A-4240-A7F9-38E8B73FBFA8}" type="presParOf" srcId="{D678DF3A-4385-4C37-AC68-5EBD79729C93}" destId="{D3339144-2DC7-4132-B548-AE9AE10A226C}" srcOrd="2" destOrd="0" presId="urn:microsoft.com/office/officeart/2005/8/layout/chevron2"/>
    <dgm:cxn modelId="{98F9ABAE-4088-4656-A35C-CF3F0C42CA3F}" type="presParOf" srcId="{D3339144-2DC7-4132-B548-AE9AE10A226C}" destId="{4EC4A4CF-D5F4-451A-BC06-CD1856D0268C}" srcOrd="0" destOrd="0" presId="urn:microsoft.com/office/officeart/2005/8/layout/chevron2"/>
    <dgm:cxn modelId="{00F8AD1E-EB3B-47FF-9758-CA937C2D520D}" type="presParOf" srcId="{D3339144-2DC7-4132-B548-AE9AE10A226C}" destId="{279584F2-A2D3-450C-B7ED-8B603F13AAD8}" srcOrd="1" destOrd="0" presId="urn:microsoft.com/office/officeart/2005/8/layout/chevron2"/>
    <dgm:cxn modelId="{9253D06F-6BEA-4BF0-976C-5D9B552D5E3F}" type="presParOf" srcId="{D678DF3A-4385-4C37-AC68-5EBD79729C93}" destId="{C6BEED18-32E5-4A0A-8719-DFD6503679B5}" srcOrd="3" destOrd="0" presId="urn:microsoft.com/office/officeart/2005/8/layout/chevron2"/>
    <dgm:cxn modelId="{51570AE4-1F83-4AA6-B6D3-26E853CDFDC1}" type="presParOf" srcId="{D678DF3A-4385-4C37-AC68-5EBD79729C93}" destId="{395EBA5C-B282-4C0F-9363-9043E4F8D498}" srcOrd="4" destOrd="0" presId="urn:microsoft.com/office/officeart/2005/8/layout/chevron2"/>
    <dgm:cxn modelId="{7FDBCFE0-E0CF-488D-904A-F7B58B7820EB}" type="presParOf" srcId="{395EBA5C-B282-4C0F-9363-9043E4F8D498}" destId="{F1292619-D6B5-4CE6-BEB0-39A1D854E5F2}" srcOrd="0" destOrd="0" presId="urn:microsoft.com/office/officeart/2005/8/layout/chevron2"/>
    <dgm:cxn modelId="{D9C28E27-0154-4BFD-8F6C-74FB777320B3}" type="presParOf" srcId="{395EBA5C-B282-4C0F-9363-9043E4F8D498}" destId="{EF6FF7F0-44B0-4CDD-A09D-4F57C666EB76}" srcOrd="1" destOrd="0" presId="urn:microsoft.com/office/officeart/2005/8/layout/chevron2"/>
    <dgm:cxn modelId="{06090AD8-A3B7-415B-92D5-1BABEFA5191F}" type="presParOf" srcId="{D678DF3A-4385-4C37-AC68-5EBD79729C93}" destId="{90A17DC7-8707-47CE-BB62-8DF7F2DCE757}" srcOrd="5" destOrd="0" presId="urn:microsoft.com/office/officeart/2005/8/layout/chevron2"/>
    <dgm:cxn modelId="{176630B0-369A-45F7-8FFB-7AA716EBB547}" type="presParOf" srcId="{D678DF3A-4385-4C37-AC68-5EBD79729C93}" destId="{EBEFBA99-C132-4309-826C-871290D28B97}" srcOrd="6" destOrd="0" presId="urn:microsoft.com/office/officeart/2005/8/layout/chevron2"/>
    <dgm:cxn modelId="{618B63A6-D2DB-4FFC-A809-1CED66A277B6}" type="presParOf" srcId="{EBEFBA99-C132-4309-826C-871290D28B97}" destId="{72D1D590-9D93-4534-B95B-CE4CBAA9890F}" srcOrd="0" destOrd="0" presId="urn:microsoft.com/office/officeart/2005/8/layout/chevron2"/>
    <dgm:cxn modelId="{385EAAC3-67A9-4EF3-A664-A88D03543F1A}" type="presParOf" srcId="{EBEFBA99-C132-4309-826C-871290D28B97}" destId="{C09A7C76-D480-47E0-89B4-CD4BE57F66F8}" srcOrd="1" destOrd="0" presId="urn:microsoft.com/office/officeart/2005/8/layout/chevron2"/>
    <dgm:cxn modelId="{BB75AD4B-3581-47A4-8996-F03ED275B69B}" type="presParOf" srcId="{D678DF3A-4385-4C37-AC68-5EBD79729C93}" destId="{B641B76D-29F3-4105-B0E6-03CCD9F7240C}" srcOrd="7" destOrd="0" presId="urn:microsoft.com/office/officeart/2005/8/layout/chevron2"/>
    <dgm:cxn modelId="{82C9081B-20EE-4140-8EC4-7DF85E37EEC0}" type="presParOf" srcId="{D678DF3A-4385-4C37-AC68-5EBD79729C93}" destId="{45A5818F-9C5B-4B8B-9C0F-C618B3BDCE86}" srcOrd="8" destOrd="0" presId="urn:microsoft.com/office/officeart/2005/8/layout/chevron2"/>
    <dgm:cxn modelId="{38A28BDD-7E4C-4144-B444-67374680E731}" type="presParOf" srcId="{45A5818F-9C5B-4B8B-9C0F-C618B3BDCE86}" destId="{CFE382D3-A304-476E-AE26-F71778B33C33}" srcOrd="0" destOrd="0" presId="urn:microsoft.com/office/officeart/2005/8/layout/chevron2"/>
    <dgm:cxn modelId="{4C6222EC-77B7-4993-82EC-62D634DF253A}" type="presParOf" srcId="{45A5818F-9C5B-4B8B-9C0F-C618B3BDCE86}" destId="{2DC3B8DF-1CCB-4B22-BFB6-CDF7DB45BA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CACA7D-78E0-48A7-A0DF-6094AD882C76}" type="doc">
      <dgm:prSet loTypeId="urn:microsoft.com/office/officeart/2005/8/layout/hierarchy2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860396F-BB78-4099-BAF7-F6339F0741BD}">
      <dgm:prSet phldrT="[Текст]"/>
      <dgm:spPr/>
      <dgm:t>
        <a:bodyPr/>
        <a:lstStyle/>
        <a:p>
          <a:r>
            <a:rPr lang="ru-RU" dirty="0"/>
            <a:t>Деньги</a:t>
          </a:r>
          <a:endParaRPr lang="en-US" dirty="0"/>
        </a:p>
      </dgm:t>
    </dgm:pt>
    <dgm:pt modelId="{79853BB5-1A39-46F6-B8C8-031FA9259068}" type="parTrans" cxnId="{A6CD6DF7-DD7E-4F36-8DCA-6E67A838D300}">
      <dgm:prSet/>
      <dgm:spPr/>
      <dgm:t>
        <a:bodyPr/>
        <a:lstStyle/>
        <a:p>
          <a:endParaRPr lang="en-US"/>
        </a:p>
      </dgm:t>
    </dgm:pt>
    <dgm:pt modelId="{7472B23C-E93A-49A8-8649-0E5A11101230}" type="sibTrans" cxnId="{A6CD6DF7-DD7E-4F36-8DCA-6E67A838D300}">
      <dgm:prSet/>
      <dgm:spPr/>
      <dgm:t>
        <a:bodyPr/>
        <a:lstStyle/>
        <a:p>
          <a:endParaRPr lang="en-US"/>
        </a:p>
      </dgm:t>
    </dgm:pt>
    <dgm:pt modelId="{50A0BE44-D4BF-4BB5-8510-54EB228A697F}">
      <dgm:prSet phldrT="[Текст]"/>
      <dgm:spPr/>
      <dgm:t>
        <a:bodyPr/>
        <a:lstStyle/>
        <a:p>
          <a:r>
            <a:rPr lang="ru-RU" dirty="0"/>
            <a:t>Ограбления</a:t>
          </a:r>
          <a:endParaRPr lang="en-US" dirty="0"/>
        </a:p>
      </dgm:t>
    </dgm:pt>
    <dgm:pt modelId="{C4EAFE6A-B1B3-4839-A9F7-27E0B0503F82}" type="parTrans" cxnId="{1D5989CA-09DE-4C75-B46A-C680D6C7A920}">
      <dgm:prSet/>
      <dgm:spPr/>
      <dgm:t>
        <a:bodyPr/>
        <a:lstStyle/>
        <a:p>
          <a:endParaRPr lang="en-US"/>
        </a:p>
      </dgm:t>
    </dgm:pt>
    <dgm:pt modelId="{E7FBBAC7-209A-4325-BCBB-A3B88DBA78BD}" type="sibTrans" cxnId="{1D5989CA-09DE-4C75-B46A-C680D6C7A920}">
      <dgm:prSet/>
      <dgm:spPr/>
      <dgm:t>
        <a:bodyPr/>
        <a:lstStyle/>
        <a:p>
          <a:endParaRPr lang="en-US"/>
        </a:p>
      </dgm:t>
    </dgm:pt>
    <dgm:pt modelId="{37284A98-2E06-460A-92F1-2A90B4AA77C5}">
      <dgm:prSet phldrT="[Текст]"/>
      <dgm:spPr/>
      <dgm:t>
        <a:bodyPr/>
        <a:lstStyle/>
        <a:p>
          <a:r>
            <a:rPr lang="ru-RU" dirty="0"/>
            <a:t>Сокровища</a:t>
          </a:r>
          <a:endParaRPr lang="en-US" dirty="0"/>
        </a:p>
      </dgm:t>
    </dgm:pt>
    <dgm:pt modelId="{4453C032-9D11-4F88-A1D7-D92456210947}" type="parTrans" cxnId="{598620DF-0431-4FB4-A2DE-E38461F74BD2}">
      <dgm:prSet/>
      <dgm:spPr/>
      <dgm:t>
        <a:bodyPr/>
        <a:lstStyle/>
        <a:p>
          <a:endParaRPr lang="en-US"/>
        </a:p>
      </dgm:t>
    </dgm:pt>
    <dgm:pt modelId="{31EE6742-6863-4FCE-A44F-02B04DB624E7}" type="sibTrans" cxnId="{598620DF-0431-4FB4-A2DE-E38461F74BD2}">
      <dgm:prSet/>
      <dgm:spPr/>
      <dgm:t>
        <a:bodyPr/>
        <a:lstStyle/>
        <a:p>
          <a:endParaRPr lang="en-US"/>
        </a:p>
      </dgm:t>
    </dgm:pt>
    <dgm:pt modelId="{502EF353-A4CB-4240-9679-84C4FB18AD00}">
      <dgm:prSet phldrT="[Текст]"/>
      <dgm:spPr/>
      <dgm:t>
        <a:bodyPr/>
        <a:lstStyle/>
        <a:p>
          <a:r>
            <a:rPr lang="ru-RU" dirty="0"/>
            <a:t>Финансы</a:t>
          </a:r>
          <a:endParaRPr lang="en-US" dirty="0"/>
        </a:p>
      </dgm:t>
    </dgm:pt>
    <dgm:pt modelId="{1365EB4A-A5D8-4896-81EA-41F79E10E5F4}" type="parTrans" cxnId="{8FFD44A1-AF42-4285-ABC6-804FD6859ED1}">
      <dgm:prSet/>
      <dgm:spPr/>
      <dgm:t>
        <a:bodyPr/>
        <a:lstStyle/>
        <a:p>
          <a:endParaRPr lang="en-US"/>
        </a:p>
      </dgm:t>
    </dgm:pt>
    <dgm:pt modelId="{A8B9031B-0D26-4AA2-9D50-B53397AAF4A9}" type="sibTrans" cxnId="{8FFD44A1-AF42-4285-ABC6-804FD6859ED1}">
      <dgm:prSet/>
      <dgm:spPr/>
      <dgm:t>
        <a:bodyPr/>
        <a:lstStyle/>
        <a:p>
          <a:endParaRPr lang="en-US"/>
        </a:p>
      </dgm:t>
    </dgm:pt>
    <dgm:pt modelId="{F8CC46EC-C1DD-4040-8173-BD47394147E5}" type="pres">
      <dgm:prSet presAssocID="{02CACA7D-78E0-48A7-A0DF-6094AD882C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004D88-960C-4D2B-BAF5-B2AE2D528308}" type="pres">
      <dgm:prSet presAssocID="{D860396F-BB78-4099-BAF7-F6339F0741BD}" presName="root1" presStyleCnt="0"/>
      <dgm:spPr/>
    </dgm:pt>
    <dgm:pt modelId="{B1D3B507-ECD7-4E39-AAEE-5A962C331101}" type="pres">
      <dgm:prSet presAssocID="{D860396F-BB78-4099-BAF7-F6339F0741BD}" presName="LevelOneTextNode" presStyleLbl="node0" presStyleIdx="0" presStyleCnt="1">
        <dgm:presLayoutVars>
          <dgm:chPref val="3"/>
        </dgm:presLayoutVars>
      </dgm:prSet>
      <dgm:spPr/>
    </dgm:pt>
    <dgm:pt modelId="{A4AF8510-9D86-43BC-9DDB-0550B9B84871}" type="pres">
      <dgm:prSet presAssocID="{D860396F-BB78-4099-BAF7-F6339F0741BD}" presName="level2hierChild" presStyleCnt="0"/>
      <dgm:spPr/>
    </dgm:pt>
    <dgm:pt modelId="{EE3F9C9F-8540-40B5-A808-7D7D07BBF37C}" type="pres">
      <dgm:prSet presAssocID="{C4EAFE6A-B1B3-4839-A9F7-27E0B0503F82}" presName="conn2-1" presStyleLbl="parChTrans1D2" presStyleIdx="0" presStyleCnt="3"/>
      <dgm:spPr/>
    </dgm:pt>
    <dgm:pt modelId="{D3FCCAB8-EB58-48E4-A7AE-23B54B4A7E98}" type="pres">
      <dgm:prSet presAssocID="{C4EAFE6A-B1B3-4839-A9F7-27E0B0503F82}" presName="connTx" presStyleLbl="parChTrans1D2" presStyleIdx="0" presStyleCnt="3"/>
      <dgm:spPr/>
    </dgm:pt>
    <dgm:pt modelId="{39AD4476-14A4-43AD-AAC7-E9B4B67E616E}" type="pres">
      <dgm:prSet presAssocID="{50A0BE44-D4BF-4BB5-8510-54EB228A697F}" presName="root2" presStyleCnt="0"/>
      <dgm:spPr/>
    </dgm:pt>
    <dgm:pt modelId="{1EA7256E-275C-4E9B-9339-156149C29306}" type="pres">
      <dgm:prSet presAssocID="{50A0BE44-D4BF-4BB5-8510-54EB228A697F}" presName="LevelTwoTextNode" presStyleLbl="node2" presStyleIdx="0" presStyleCnt="3">
        <dgm:presLayoutVars>
          <dgm:chPref val="3"/>
        </dgm:presLayoutVars>
      </dgm:prSet>
      <dgm:spPr/>
    </dgm:pt>
    <dgm:pt modelId="{47669E90-417E-4B0D-A5F1-EEC67D56E4B0}" type="pres">
      <dgm:prSet presAssocID="{50A0BE44-D4BF-4BB5-8510-54EB228A697F}" presName="level3hierChild" presStyleCnt="0"/>
      <dgm:spPr/>
    </dgm:pt>
    <dgm:pt modelId="{8C45EB06-5160-4279-B932-9D0D1AA2A39F}" type="pres">
      <dgm:prSet presAssocID="{4453C032-9D11-4F88-A1D7-D92456210947}" presName="conn2-1" presStyleLbl="parChTrans1D2" presStyleIdx="1" presStyleCnt="3"/>
      <dgm:spPr/>
    </dgm:pt>
    <dgm:pt modelId="{3AE27353-9B3D-4958-8EEF-08FA21E35653}" type="pres">
      <dgm:prSet presAssocID="{4453C032-9D11-4F88-A1D7-D92456210947}" presName="connTx" presStyleLbl="parChTrans1D2" presStyleIdx="1" presStyleCnt="3"/>
      <dgm:spPr/>
    </dgm:pt>
    <dgm:pt modelId="{E5EF2581-7DB2-4754-887C-70AAE660620C}" type="pres">
      <dgm:prSet presAssocID="{37284A98-2E06-460A-92F1-2A90B4AA77C5}" presName="root2" presStyleCnt="0"/>
      <dgm:spPr/>
    </dgm:pt>
    <dgm:pt modelId="{BEF431B9-49EB-45EA-A2EF-40A5826046D2}" type="pres">
      <dgm:prSet presAssocID="{37284A98-2E06-460A-92F1-2A90B4AA77C5}" presName="LevelTwoTextNode" presStyleLbl="node2" presStyleIdx="1" presStyleCnt="3">
        <dgm:presLayoutVars>
          <dgm:chPref val="3"/>
        </dgm:presLayoutVars>
      </dgm:prSet>
      <dgm:spPr/>
    </dgm:pt>
    <dgm:pt modelId="{31EFAFC5-BF24-48F3-9FC1-B51E4F084673}" type="pres">
      <dgm:prSet presAssocID="{37284A98-2E06-460A-92F1-2A90B4AA77C5}" presName="level3hierChild" presStyleCnt="0"/>
      <dgm:spPr/>
    </dgm:pt>
    <dgm:pt modelId="{52406D2C-15E0-4835-A535-BE56FDC49280}" type="pres">
      <dgm:prSet presAssocID="{1365EB4A-A5D8-4896-81EA-41F79E10E5F4}" presName="conn2-1" presStyleLbl="parChTrans1D2" presStyleIdx="2" presStyleCnt="3"/>
      <dgm:spPr/>
    </dgm:pt>
    <dgm:pt modelId="{F476B5A8-FE33-45BA-89CC-CEAA1B495B99}" type="pres">
      <dgm:prSet presAssocID="{1365EB4A-A5D8-4896-81EA-41F79E10E5F4}" presName="connTx" presStyleLbl="parChTrans1D2" presStyleIdx="2" presStyleCnt="3"/>
      <dgm:spPr/>
    </dgm:pt>
    <dgm:pt modelId="{A0C521C2-6255-45D6-9151-A53AF366C761}" type="pres">
      <dgm:prSet presAssocID="{502EF353-A4CB-4240-9679-84C4FB18AD00}" presName="root2" presStyleCnt="0"/>
      <dgm:spPr/>
    </dgm:pt>
    <dgm:pt modelId="{EFE48997-F69A-45FA-9CA9-F0FA845C6177}" type="pres">
      <dgm:prSet presAssocID="{502EF353-A4CB-4240-9679-84C4FB18AD00}" presName="LevelTwoTextNode" presStyleLbl="node2" presStyleIdx="2" presStyleCnt="3">
        <dgm:presLayoutVars>
          <dgm:chPref val="3"/>
        </dgm:presLayoutVars>
      </dgm:prSet>
      <dgm:spPr/>
    </dgm:pt>
    <dgm:pt modelId="{6A4D2ED9-20A6-4E8D-9EE6-68B62FF4ED08}" type="pres">
      <dgm:prSet presAssocID="{502EF353-A4CB-4240-9679-84C4FB18AD00}" presName="level3hierChild" presStyleCnt="0"/>
      <dgm:spPr/>
    </dgm:pt>
  </dgm:ptLst>
  <dgm:cxnLst>
    <dgm:cxn modelId="{14420F0D-EA7F-400E-9260-3AFF16AAE1F3}" type="presOf" srcId="{D860396F-BB78-4099-BAF7-F6339F0741BD}" destId="{B1D3B507-ECD7-4E39-AAEE-5A962C331101}" srcOrd="0" destOrd="0" presId="urn:microsoft.com/office/officeart/2005/8/layout/hierarchy2"/>
    <dgm:cxn modelId="{4B3ED51E-107A-4128-8714-4633C3A0E3C2}" type="presOf" srcId="{4453C032-9D11-4F88-A1D7-D92456210947}" destId="{8C45EB06-5160-4279-B932-9D0D1AA2A39F}" srcOrd="0" destOrd="0" presId="urn:microsoft.com/office/officeart/2005/8/layout/hierarchy2"/>
    <dgm:cxn modelId="{E92CF72C-5F7D-434A-8D6F-58D3ECD0C97F}" type="presOf" srcId="{502EF353-A4CB-4240-9679-84C4FB18AD00}" destId="{EFE48997-F69A-45FA-9CA9-F0FA845C6177}" srcOrd="0" destOrd="0" presId="urn:microsoft.com/office/officeart/2005/8/layout/hierarchy2"/>
    <dgm:cxn modelId="{DBD5C767-99CD-4F64-ADD1-D285F7C9A4FA}" type="presOf" srcId="{4453C032-9D11-4F88-A1D7-D92456210947}" destId="{3AE27353-9B3D-4958-8EEF-08FA21E35653}" srcOrd="1" destOrd="0" presId="urn:microsoft.com/office/officeart/2005/8/layout/hierarchy2"/>
    <dgm:cxn modelId="{01237B87-F170-460A-973C-7DB2641B47E6}" type="presOf" srcId="{50A0BE44-D4BF-4BB5-8510-54EB228A697F}" destId="{1EA7256E-275C-4E9B-9339-156149C29306}" srcOrd="0" destOrd="0" presId="urn:microsoft.com/office/officeart/2005/8/layout/hierarchy2"/>
    <dgm:cxn modelId="{4B60868A-2F64-4944-B7A6-06ED4B1D268D}" type="presOf" srcId="{02CACA7D-78E0-48A7-A0DF-6094AD882C76}" destId="{F8CC46EC-C1DD-4040-8173-BD47394147E5}" srcOrd="0" destOrd="0" presId="urn:microsoft.com/office/officeart/2005/8/layout/hierarchy2"/>
    <dgm:cxn modelId="{EABE248B-77C6-4B5B-B9AA-AB4D94406915}" type="presOf" srcId="{C4EAFE6A-B1B3-4839-A9F7-27E0B0503F82}" destId="{EE3F9C9F-8540-40B5-A808-7D7D07BBF37C}" srcOrd="0" destOrd="0" presId="urn:microsoft.com/office/officeart/2005/8/layout/hierarchy2"/>
    <dgm:cxn modelId="{8FFD44A1-AF42-4285-ABC6-804FD6859ED1}" srcId="{D860396F-BB78-4099-BAF7-F6339F0741BD}" destId="{502EF353-A4CB-4240-9679-84C4FB18AD00}" srcOrd="2" destOrd="0" parTransId="{1365EB4A-A5D8-4896-81EA-41F79E10E5F4}" sibTransId="{A8B9031B-0D26-4AA2-9D50-B53397AAF4A9}"/>
    <dgm:cxn modelId="{79B18ABB-A584-469D-9B0E-C768A59889D7}" type="presOf" srcId="{1365EB4A-A5D8-4896-81EA-41F79E10E5F4}" destId="{52406D2C-15E0-4835-A535-BE56FDC49280}" srcOrd="0" destOrd="0" presId="urn:microsoft.com/office/officeart/2005/8/layout/hierarchy2"/>
    <dgm:cxn modelId="{1D5989CA-09DE-4C75-B46A-C680D6C7A920}" srcId="{D860396F-BB78-4099-BAF7-F6339F0741BD}" destId="{50A0BE44-D4BF-4BB5-8510-54EB228A697F}" srcOrd="0" destOrd="0" parTransId="{C4EAFE6A-B1B3-4839-A9F7-27E0B0503F82}" sibTransId="{E7FBBAC7-209A-4325-BCBB-A3B88DBA78BD}"/>
    <dgm:cxn modelId="{DB2AE6D0-3A64-4C6B-9E89-A3DC26EB424D}" type="presOf" srcId="{1365EB4A-A5D8-4896-81EA-41F79E10E5F4}" destId="{F476B5A8-FE33-45BA-89CC-CEAA1B495B99}" srcOrd="1" destOrd="0" presId="urn:microsoft.com/office/officeart/2005/8/layout/hierarchy2"/>
    <dgm:cxn modelId="{598620DF-0431-4FB4-A2DE-E38461F74BD2}" srcId="{D860396F-BB78-4099-BAF7-F6339F0741BD}" destId="{37284A98-2E06-460A-92F1-2A90B4AA77C5}" srcOrd="1" destOrd="0" parTransId="{4453C032-9D11-4F88-A1D7-D92456210947}" sibTransId="{31EE6742-6863-4FCE-A44F-02B04DB624E7}"/>
    <dgm:cxn modelId="{59737AE4-317B-4497-8EA9-A1E5581A1A34}" type="presOf" srcId="{C4EAFE6A-B1B3-4839-A9F7-27E0B0503F82}" destId="{D3FCCAB8-EB58-48E4-A7AE-23B54B4A7E98}" srcOrd="1" destOrd="0" presId="urn:microsoft.com/office/officeart/2005/8/layout/hierarchy2"/>
    <dgm:cxn modelId="{7C10D2F2-A4F6-4D74-A01B-8225BC40C751}" type="presOf" srcId="{37284A98-2E06-460A-92F1-2A90B4AA77C5}" destId="{BEF431B9-49EB-45EA-A2EF-40A5826046D2}" srcOrd="0" destOrd="0" presId="urn:microsoft.com/office/officeart/2005/8/layout/hierarchy2"/>
    <dgm:cxn modelId="{A6CD6DF7-DD7E-4F36-8DCA-6E67A838D300}" srcId="{02CACA7D-78E0-48A7-A0DF-6094AD882C76}" destId="{D860396F-BB78-4099-BAF7-F6339F0741BD}" srcOrd="0" destOrd="0" parTransId="{79853BB5-1A39-46F6-B8C8-031FA9259068}" sibTransId="{7472B23C-E93A-49A8-8649-0E5A11101230}"/>
    <dgm:cxn modelId="{3A007BED-CAFF-42C6-A721-4F6FB57F4D3B}" type="presParOf" srcId="{F8CC46EC-C1DD-4040-8173-BD47394147E5}" destId="{49004D88-960C-4D2B-BAF5-B2AE2D528308}" srcOrd="0" destOrd="0" presId="urn:microsoft.com/office/officeart/2005/8/layout/hierarchy2"/>
    <dgm:cxn modelId="{9FFEE9BA-EBEC-4021-BA6F-94EE0C53A9AA}" type="presParOf" srcId="{49004D88-960C-4D2B-BAF5-B2AE2D528308}" destId="{B1D3B507-ECD7-4E39-AAEE-5A962C331101}" srcOrd="0" destOrd="0" presId="urn:microsoft.com/office/officeart/2005/8/layout/hierarchy2"/>
    <dgm:cxn modelId="{EEC2EC6D-E088-4C6C-90D2-85CDC28F12D8}" type="presParOf" srcId="{49004D88-960C-4D2B-BAF5-B2AE2D528308}" destId="{A4AF8510-9D86-43BC-9DDB-0550B9B84871}" srcOrd="1" destOrd="0" presId="urn:microsoft.com/office/officeart/2005/8/layout/hierarchy2"/>
    <dgm:cxn modelId="{BDBFB9E6-D0B1-4CAB-8904-5F9AEB98639A}" type="presParOf" srcId="{A4AF8510-9D86-43BC-9DDB-0550B9B84871}" destId="{EE3F9C9F-8540-40B5-A808-7D7D07BBF37C}" srcOrd="0" destOrd="0" presId="urn:microsoft.com/office/officeart/2005/8/layout/hierarchy2"/>
    <dgm:cxn modelId="{48775068-9319-4F6D-BF5E-42B2A695C5C0}" type="presParOf" srcId="{EE3F9C9F-8540-40B5-A808-7D7D07BBF37C}" destId="{D3FCCAB8-EB58-48E4-A7AE-23B54B4A7E98}" srcOrd="0" destOrd="0" presId="urn:microsoft.com/office/officeart/2005/8/layout/hierarchy2"/>
    <dgm:cxn modelId="{3C0FEE53-D595-4AEE-95ED-84020B9FB4BA}" type="presParOf" srcId="{A4AF8510-9D86-43BC-9DDB-0550B9B84871}" destId="{39AD4476-14A4-43AD-AAC7-E9B4B67E616E}" srcOrd="1" destOrd="0" presId="urn:microsoft.com/office/officeart/2005/8/layout/hierarchy2"/>
    <dgm:cxn modelId="{96488FA3-F46B-4344-8CBD-F40930229FDC}" type="presParOf" srcId="{39AD4476-14A4-43AD-AAC7-E9B4B67E616E}" destId="{1EA7256E-275C-4E9B-9339-156149C29306}" srcOrd="0" destOrd="0" presId="urn:microsoft.com/office/officeart/2005/8/layout/hierarchy2"/>
    <dgm:cxn modelId="{5B35C465-6640-4218-959D-513C226B14CA}" type="presParOf" srcId="{39AD4476-14A4-43AD-AAC7-E9B4B67E616E}" destId="{47669E90-417E-4B0D-A5F1-EEC67D56E4B0}" srcOrd="1" destOrd="0" presId="urn:microsoft.com/office/officeart/2005/8/layout/hierarchy2"/>
    <dgm:cxn modelId="{C0B11222-C40B-4BC1-A506-528F07F301E9}" type="presParOf" srcId="{A4AF8510-9D86-43BC-9DDB-0550B9B84871}" destId="{8C45EB06-5160-4279-B932-9D0D1AA2A39F}" srcOrd="2" destOrd="0" presId="urn:microsoft.com/office/officeart/2005/8/layout/hierarchy2"/>
    <dgm:cxn modelId="{66306DE5-8D9F-4FE8-B174-FED3E362C82A}" type="presParOf" srcId="{8C45EB06-5160-4279-B932-9D0D1AA2A39F}" destId="{3AE27353-9B3D-4958-8EEF-08FA21E35653}" srcOrd="0" destOrd="0" presId="urn:microsoft.com/office/officeart/2005/8/layout/hierarchy2"/>
    <dgm:cxn modelId="{86F2B343-737F-43EE-BEC7-8A6B5C14B5C3}" type="presParOf" srcId="{A4AF8510-9D86-43BC-9DDB-0550B9B84871}" destId="{E5EF2581-7DB2-4754-887C-70AAE660620C}" srcOrd="3" destOrd="0" presId="urn:microsoft.com/office/officeart/2005/8/layout/hierarchy2"/>
    <dgm:cxn modelId="{03C5B3AB-EFCD-4EE7-B817-4EA50A55E830}" type="presParOf" srcId="{E5EF2581-7DB2-4754-887C-70AAE660620C}" destId="{BEF431B9-49EB-45EA-A2EF-40A5826046D2}" srcOrd="0" destOrd="0" presId="urn:microsoft.com/office/officeart/2005/8/layout/hierarchy2"/>
    <dgm:cxn modelId="{3EA5D879-2CDE-4516-8824-86BB15764C5D}" type="presParOf" srcId="{E5EF2581-7DB2-4754-887C-70AAE660620C}" destId="{31EFAFC5-BF24-48F3-9FC1-B51E4F084673}" srcOrd="1" destOrd="0" presId="urn:microsoft.com/office/officeart/2005/8/layout/hierarchy2"/>
    <dgm:cxn modelId="{7AF5F9D5-D4EC-48E8-B225-5B420F6D0363}" type="presParOf" srcId="{A4AF8510-9D86-43BC-9DDB-0550B9B84871}" destId="{52406D2C-15E0-4835-A535-BE56FDC49280}" srcOrd="4" destOrd="0" presId="urn:microsoft.com/office/officeart/2005/8/layout/hierarchy2"/>
    <dgm:cxn modelId="{A3374144-4D47-4262-8307-094BF30E7D5D}" type="presParOf" srcId="{52406D2C-15E0-4835-A535-BE56FDC49280}" destId="{F476B5A8-FE33-45BA-89CC-CEAA1B495B99}" srcOrd="0" destOrd="0" presId="urn:microsoft.com/office/officeart/2005/8/layout/hierarchy2"/>
    <dgm:cxn modelId="{CA078911-BB02-4B69-AE09-06D7EA6FDE2B}" type="presParOf" srcId="{A4AF8510-9D86-43BC-9DDB-0550B9B84871}" destId="{A0C521C2-6255-45D6-9151-A53AF366C761}" srcOrd="5" destOrd="0" presId="urn:microsoft.com/office/officeart/2005/8/layout/hierarchy2"/>
    <dgm:cxn modelId="{271D60DC-58D0-4B10-89C9-22826B40959A}" type="presParOf" srcId="{A0C521C2-6255-45D6-9151-A53AF366C761}" destId="{EFE48997-F69A-45FA-9CA9-F0FA845C6177}" srcOrd="0" destOrd="0" presId="urn:microsoft.com/office/officeart/2005/8/layout/hierarchy2"/>
    <dgm:cxn modelId="{56E6BB29-55FA-40ED-BAE4-6E0CB9896461}" type="presParOf" srcId="{A0C521C2-6255-45D6-9151-A53AF366C761}" destId="{6A4D2ED9-20A6-4E8D-9EE6-68B62FF4ED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CACA7D-78E0-48A7-A0DF-6094AD882C76}" type="doc">
      <dgm:prSet loTypeId="urn:microsoft.com/office/officeart/2005/8/layout/hierarchy2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D860396F-BB78-4099-BAF7-F6339F0741BD}">
      <dgm:prSet phldrT="[Текст]"/>
      <dgm:spPr/>
      <dgm:t>
        <a:bodyPr/>
        <a:lstStyle/>
        <a:p>
          <a:r>
            <a:rPr lang="ru-RU" dirty="0"/>
            <a:t>Королевство</a:t>
          </a:r>
          <a:endParaRPr lang="en-US" dirty="0"/>
        </a:p>
      </dgm:t>
    </dgm:pt>
    <dgm:pt modelId="{79853BB5-1A39-46F6-B8C8-031FA9259068}" type="parTrans" cxnId="{A6CD6DF7-DD7E-4F36-8DCA-6E67A838D300}">
      <dgm:prSet/>
      <dgm:spPr/>
      <dgm:t>
        <a:bodyPr/>
        <a:lstStyle/>
        <a:p>
          <a:endParaRPr lang="en-US"/>
        </a:p>
      </dgm:t>
    </dgm:pt>
    <dgm:pt modelId="{7472B23C-E93A-49A8-8649-0E5A11101230}" type="sibTrans" cxnId="{A6CD6DF7-DD7E-4F36-8DCA-6E67A838D300}">
      <dgm:prSet/>
      <dgm:spPr/>
      <dgm:t>
        <a:bodyPr/>
        <a:lstStyle/>
        <a:p>
          <a:endParaRPr lang="en-US"/>
        </a:p>
      </dgm:t>
    </dgm:pt>
    <dgm:pt modelId="{50A0BE44-D4BF-4BB5-8510-54EB228A697F}">
      <dgm:prSet phldrT="[Текст]"/>
      <dgm:spPr/>
      <dgm:t>
        <a:bodyPr/>
        <a:lstStyle/>
        <a:p>
          <a:r>
            <a:rPr lang="ru-RU" dirty="0"/>
            <a:t>Средневековье</a:t>
          </a:r>
          <a:endParaRPr lang="en-US" dirty="0"/>
        </a:p>
      </dgm:t>
    </dgm:pt>
    <dgm:pt modelId="{C4EAFE6A-B1B3-4839-A9F7-27E0B0503F82}" type="parTrans" cxnId="{1D5989CA-09DE-4C75-B46A-C680D6C7A920}">
      <dgm:prSet/>
      <dgm:spPr/>
      <dgm:t>
        <a:bodyPr/>
        <a:lstStyle/>
        <a:p>
          <a:endParaRPr lang="en-US"/>
        </a:p>
      </dgm:t>
    </dgm:pt>
    <dgm:pt modelId="{E7FBBAC7-209A-4325-BCBB-A3B88DBA78BD}" type="sibTrans" cxnId="{1D5989CA-09DE-4C75-B46A-C680D6C7A920}">
      <dgm:prSet/>
      <dgm:spPr/>
      <dgm:t>
        <a:bodyPr/>
        <a:lstStyle/>
        <a:p>
          <a:endParaRPr lang="en-US"/>
        </a:p>
      </dgm:t>
    </dgm:pt>
    <dgm:pt modelId="{D33C441B-C82C-4B28-9936-26AA1C976725}">
      <dgm:prSet phldrT="[Текст]"/>
      <dgm:spPr/>
      <dgm:t>
        <a:bodyPr/>
        <a:lstStyle/>
        <a:p>
          <a:r>
            <a:rPr lang="ru-RU" dirty="0"/>
            <a:t>Фэнтези</a:t>
          </a:r>
          <a:endParaRPr lang="en-US" dirty="0"/>
        </a:p>
      </dgm:t>
    </dgm:pt>
    <dgm:pt modelId="{2285CA3E-2859-4314-834A-57E7F0DB563E}" type="parTrans" cxnId="{BB8188C3-A1B2-4007-AD1D-B821260CB205}">
      <dgm:prSet/>
      <dgm:spPr/>
      <dgm:t>
        <a:bodyPr/>
        <a:lstStyle/>
        <a:p>
          <a:endParaRPr lang="en-US"/>
        </a:p>
      </dgm:t>
    </dgm:pt>
    <dgm:pt modelId="{9A5E6B84-450A-4019-87DD-BFBD8E184CB8}" type="sibTrans" cxnId="{BB8188C3-A1B2-4007-AD1D-B821260CB205}">
      <dgm:prSet/>
      <dgm:spPr/>
      <dgm:t>
        <a:bodyPr/>
        <a:lstStyle/>
        <a:p>
          <a:endParaRPr lang="en-US"/>
        </a:p>
      </dgm:t>
    </dgm:pt>
    <dgm:pt modelId="{B6A8DD20-2AA9-4DFD-A10E-13D9813782BA}">
      <dgm:prSet phldrT="[Текст]"/>
      <dgm:spPr/>
      <dgm:t>
        <a:bodyPr/>
        <a:lstStyle/>
        <a:p>
          <a:r>
            <a:rPr lang="ru-RU" dirty="0"/>
            <a:t>Исторические</a:t>
          </a:r>
          <a:endParaRPr lang="en-US" dirty="0"/>
        </a:p>
      </dgm:t>
    </dgm:pt>
    <dgm:pt modelId="{1FADF6E2-8D24-4110-9FF3-46F5A5063AB6}" type="parTrans" cxnId="{9B846007-D91B-4569-A4E3-521C6AB065F8}">
      <dgm:prSet/>
      <dgm:spPr/>
      <dgm:t>
        <a:bodyPr/>
        <a:lstStyle/>
        <a:p>
          <a:endParaRPr lang="en-US"/>
        </a:p>
      </dgm:t>
    </dgm:pt>
    <dgm:pt modelId="{FE03F566-209E-494D-8CEC-ECBF27A27C6F}" type="sibTrans" cxnId="{9B846007-D91B-4569-A4E3-521C6AB065F8}">
      <dgm:prSet/>
      <dgm:spPr/>
      <dgm:t>
        <a:bodyPr/>
        <a:lstStyle/>
        <a:p>
          <a:endParaRPr lang="en-US"/>
        </a:p>
      </dgm:t>
    </dgm:pt>
    <dgm:pt modelId="{F8CC46EC-C1DD-4040-8173-BD47394147E5}" type="pres">
      <dgm:prSet presAssocID="{02CACA7D-78E0-48A7-A0DF-6094AD882C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004D88-960C-4D2B-BAF5-B2AE2D528308}" type="pres">
      <dgm:prSet presAssocID="{D860396F-BB78-4099-BAF7-F6339F0741BD}" presName="root1" presStyleCnt="0"/>
      <dgm:spPr/>
    </dgm:pt>
    <dgm:pt modelId="{B1D3B507-ECD7-4E39-AAEE-5A962C331101}" type="pres">
      <dgm:prSet presAssocID="{D860396F-BB78-4099-BAF7-F6339F0741BD}" presName="LevelOneTextNode" presStyleLbl="node0" presStyleIdx="0" presStyleCnt="1">
        <dgm:presLayoutVars>
          <dgm:chPref val="3"/>
        </dgm:presLayoutVars>
      </dgm:prSet>
      <dgm:spPr/>
    </dgm:pt>
    <dgm:pt modelId="{A4AF8510-9D86-43BC-9DDB-0550B9B84871}" type="pres">
      <dgm:prSet presAssocID="{D860396F-BB78-4099-BAF7-F6339F0741BD}" presName="level2hierChild" presStyleCnt="0"/>
      <dgm:spPr/>
    </dgm:pt>
    <dgm:pt modelId="{EE3F9C9F-8540-40B5-A808-7D7D07BBF37C}" type="pres">
      <dgm:prSet presAssocID="{C4EAFE6A-B1B3-4839-A9F7-27E0B0503F82}" presName="conn2-1" presStyleLbl="parChTrans1D2" presStyleIdx="0" presStyleCnt="3"/>
      <dgm:spPr/>
    </dgm:pt>
    <dgm:pt modelId="{D3FCCAB8-EB58-48E4-A7AE-23B54B4A7E98}" type="pres">
      <dgm:prSet presAssocID="{C4EAFE6A-B1B3-4839-A9F7-27E0B0503F82}" presName="connTx" presStyleLbl="parChTrans1D2" presStyleIdx="0" presStyleCnt="3"/>
      <dgm:spPr/>
    </dgm:pt>
    <dgm:pt modelId="{39AD4476-14A4-43AD-AAC7-E9B4B67E616E}" type="pres">
      <dgm:prSet presAssocID="{50A0BE44-D4BF-4BB5-8510-54EB228A697F}" presName="root2" presStyleCnt="0"/>
      <dgm:spPr/>
    </dgm:pt>
    <dgm:pt modelId="{1EA7256E-275C-4E9B-9339-156149C29306}" type="pres">
      <dgm:prSet presAssocID="{50A0BE44-D4BF-4BB5-8510-54EB228A697F}" presName="LevelTwoTextNode" presStyleLbl="node2" presStyleIdx="0" presStyleCnt="3">
        <dgm:presLayoutVars>
          <dgm:chPref val="3"/>
        </dgm:presLayoutVars>
      </dgm:prSet>
      <dgm:spPr/>
    </dgm:pt>
    <dgm:pt modelId="{47669E90-417E-4B0D-A5F1-EEC67D56E4B0}" type="pres">
      <dgm:prSet presAssocID="{50A0BE44-D4BF-4BB5-8510-54EB228A697F}" presName="level3hierChild" presStyleCnt="0"/>
      <dgm:spPr/>
    </dgm:pt>
    <dgm:pt modelId="{EE9EF620-4F3F-4E17-9625-0692556C2874}" type="pres">
      <dgm:prSet presAssocID="{2285CA3E-2859-4314-834A-57E7F0DB563E}" presName="conn2-1" presStyleLbl="parChTrans1D2" presStyleIdx="1" presStyleCnt="3"/>
      <dgm:spPr/>
    </dgm:pt>
    <dgm:pt modelId="{0184E23E-48E4-4948-9203-E7705E223564}" type="pres">
      <dgm:prSet presAssocID="{2285CA3E-2859-4314-834A-57E7F0DB563E}" presName="connTx" presStyleLbl="parChTrans1D2" presStyleIdx="1" presStyleCnt="3"/>
      <dgm:spPr/>
    </dgm:pt>
    <dgm:pt modelId="{B1CB2EBA-DD67-4AF5-AF18-695E9F79CC56}" type="pres">
      <dgm:prSet presAssocID="{D33C441B-C82C-4B28-9936-26AA1C976725}" presName="root2" presStyleCnt="0"/>
      <dgm:spPr/>
    </dgm:pt>
    <dgm:pt modelId="{1010AF39-157F-40FF-9B6E-99AF3087D89F}" type="pres">
      <dgm:prSet presAssocID="{D33C441B-C82C-4B28-9936-26AA1C976725}" presName="LevelTwoTextNode" presStyleLbl="node2" presStyleIdx="1" presStyleCnt="3">
        <dgm:presLayoutVars>
          <dgm:chPref val="3"/>
        </dgm:presLayoutVars>
      </dgm:prSet>
      <dgm:spPr/>
    </dgm:pt>
    <dgm:pt modelId="{0905773F-DF92-44B0-AA9B-9CEA93D4B634}" type="pres">
      <dgm:prSet presAssocID="{D33C441B-C82C-4B28-9936-26AA1C976725}" presName="level3hierChild" presStyleCnt="0"/>
      <dgm:spPr/>
    </dgm:pt>
    <dgm:pt modelId="{0E774231-863E-4958-BC97-04A5D75CFC78}" type="pres">
      <dgm:prSet presAssocID="{1FADF6E2-8D24-4110-9FF3-46F5A5063AB6}" presName="conn2-1" presStyleLbl="parChTrans1D2" presStyleIdx="2" presStyleCnt="3"/>
      <dgm:spPr/>
    </dgm:pt>
    <dgm:pt modelId="{22B32AFB-73AA-452D-8C96-2E6AE1DEA75A}" type="pres">
      <dgm:prSet presAssocID="{1FADF6E2-8D24-4110-9FF3-46F5A5063AB6}" presName="connTx" presStyleLbl="parChTrans1D2" presStyleIdx="2" presStyleCnt="3"/>
      <dgm:spPr/>
    </dgm:pt>
    <dgm:pt modelId="{77C0DD83-CB0F-487A-8468-5E818CD4E5EB}" type="pres">
      <dgm:prSet presAssocID="{B6A8DD20-2AA9-4DFD-A10E-13D9813782BA}" presName="root2" presStyleCnt="0"/>
      <dgm:spPr/>
    </dgm:pt>
    <dgm:pt modelId="{E3376937-3896-4202-817B-6AF5F62823B7}" type="pres">
      <dgm:prSet presAssocID="{B6A8DD20-2AA9-4DFD-A10E-13D9813782BA}" presName="LevelTwoTextNode" presStyleLbl="node2" presStyleIdx="2" presStyleCnt="3">
        <dgm:presLayoutVars>
          <dgm:chPref val="3"/>
        </dgm:presLayoutVars>
      </dgm:prSet>
      <dgm:spPr/>
    </dgm:pt>
    <dgm:pt modelId="{050CDD4B-6E85-4A09-ADA8-37CF0D3E215F}" type="pres">
      <dgm:prSet presAssocID="{B6A8DD20-2AA9-4DFD-A10E-13D9813782BA}" presName="level3hierChild" presStyleCnt="0"/>
      <dgm:spPr/>
    </dgm:pt>
  </dgm:ptLst>
  <dgm:cxnLst>
    <dgm:cxn modelId="{C9FD5B04-6B5E-4F2F-8657-C3943B549BFC}" type="presOf" srcId="{1FADF6E2-8D24-4110-9FF3-46F5A5063AB6}" destId="{0E774231-863E-4958-BC97-04A5D75CFC78}" srcOrd="0" destOrd="0" presId="urn:microsoft.com/office/officeart/2005/8/layout/hierarchy2"/>
    <dgm:cxn modelId="{9B846007-D91B-4569-A4E3-521C6AB065F8}" srcId="{D860396F-BB78-4099-BAF7-F6339F0741BD}" destId="{B6A8DD20-2AA9-4DFD-A10E-13D9813782BA}" srcOrd="2" destOrd="0" parTransId="{1FADF6E2-8D24-4110-9FF3-46F5A5063AB6}" sibTransId="{FE03F566-209E-494D-8CEC-ECBF27A27C6F}"/>
    <dgm:cxn modelId="{14420F0D-EA7F-400E-9260-3AFF16AAE1F3}" type="presOf" srcId="{D860396F-BB78-4099-BAF7-F6339F0741BD}" destId="{B1D3B507-ECD7-4E39-AAEE-5A962C331101}" srcOrd="0" destOrd="0" presId="urn:microsoft.com/office/officeart/2005/8/layout/hierarchy2"/>
    <dgm:cxn modelId="{5627FD38-19A1-474F-8D75-09CCC9061349}" type="presOf" srcId="{1FADF6E2-8D24-4110-9FF3-46F5A5063AB6}" destId="{22B32AFB-73AA-452D-8C96-2E6AE1DEA75A}" srcOrd="1" destOrd="0" presId="urn:microsoft.com/office/officeart/2005/8/layout/hierarchy2"/>
    <dgm:cxn modelId="{0A561F5F-F322-47E4-A300-71524C60D951}" type="presOf" srcId="{D33C441B-C82C-4B28-9936-26AA1C976725}" destId="{1010AF39-157F-40FF-9B6E-99AF3087D89F}" srcOrd="0" destOrd="0" presId="urn:microsoft.com/office/officeart/2005/8/layout/hierarchy2"/>
    <dgm:cxn modelId="{3AFF2E7B-82EE-4A6F-8D7F-1E6E8F0D6125}" type="presOf" srcId="{2285CA3E-2859-4314-834A-57E7F0DB563E}" destId="{0184E23E-48E4-4948-9203-E7705E223564}" srcOrd="1" destOrd="0" presId="urn:microsoft.com/office/officeart/2005/8/layout/hierarchy2"/>
    <dgm:cxn modelId="{01237B87-F170-460A-973C-7DB2641B47E6}" type="presOf" srcId="{50A0BE44-D4BF-4BB5-8510-54EB228A697F}" destId="{1EA7256E-275C-4E9B-9339-156149C29306}" srcOrd="0" destOrd="0" presId="urn:microsoft.com/office/officeart/2005/8/layout/hierarchy2"/>
    <dgm:cxn modelId="{4B60868A-2F64-4944-B7A6-06ED4B1D268D}" type="presOf" srcId="{02CACA7D-78E0-48A7-A0DF-6094AD882C76}" destId="{F8CC46EC-C1DD-4040-8173-BD47394147E5}" srcOrd="0" destOrd="0" presId="urn:microsoft.com/office/officeart/2005/8/layout/hierarchy2"/>
    <dgm:cxn modelId="{EABE248B-77C6-4B5B-B9AA-AB4D94406915}" type="presOf" srcId="{C4EAFE6A-B1B3-4839-A9F7-27E0B0503F82}" destId="{EE3F9C9F-8540-40B5-A808-7D7D07BBF37C}" srcOrd="0" destOrd="0" presId="urn:microsoft.com/office/officeart/2005/8/layout/hierarchy2"/>
    <dgm:cxn modelId="{BB8188C3-A1B2-4007-AD1D-B821260CB205}" srcId="{D860396F-BB78-4099-BAF7-F6339F0741BD}" destId="{D33C441B-C82C-4B28-9936-26AA1C976725}" srcOrd="1" destOrd="0" parTransId="{2285CA3E-2859-4314-834A-57E7F0DB563E}" sibTransId="{9A5E6B84-450A-4019-87DD-BFBD8E184CB8}"/>
    <dgm:cxn modelId="{1D5989CA-09DE-4C75-B46A-C680D6C7A920}" srcId="{D860396F-BB78-4099-BAF7-F6339F0741BD}" destId="{50A0BE44-D4BF-4BB5-8510-54EB228A697F}" srcOrd="0" destOrd="0" parTransId="{C4EAFE6A-B1B3-4839-A9F7-27E0B0503F82}" sibTransId="{E7FBBAC7-209A-4325-BCBB-A3B88DBA78BD}"/>
    <dgm:cxn modelId="{73B624CE-5ADB-4AB2-B070-A78D4A911CF6}" type="presOf" srcId="{B6A8DD20-2AA9-4DFD-A10E-13D9813782BA}" destId="{E3376937-3896-4202-817B-6AF5F62823B7}" srcOrd="0" destOrd="0" presId="urn:microsoft.com/office/officeart/2005/8/layout/hierarchy2"/>
    <dgm:cxn modelId="{59737AE4-317B-4497-8EA9-A1E5581A1A34}" type="presOf" srcId="{C4EAFE6A-B1B3-4839-A9F7-27E0B0503F82}" destId="{D3FCCAB8-EB58-48E4-A7AE-23B54B4A7E98}" srcOrd="1" destOrd="0" presId="urn:microsoft.com/office/officeart/2005/8/layout/hierarchy2"/>
    <dgm:cxn modelId="{BAFB52EB-72AD-4E7E-BB82-04E74FA20C24}" type="presOf" srcId="{2285CA3E-2859-4314-834A-57E7F0DB563E}" destId="{EE9EF620-4F3F-4E17-9625-0692556C2874}" srcOrd="0" destOrd="0" presId="urn:microsoft.com/office/officeart/2005/8/layout/hierarchy2"/>
    <dgm:cxn modelId="{A6CD6DF7-DD7E-4F36-8DCA-6E67A838D300}" srcId="{02CACA7D-78E0-48A7-A0DF-6094AD882C76}" destId="{D860396F-BB78-4099-BAF7-F6339F0741BD}" srcOrd="0" destOrd="0" parTransId="{79853BB5-1A39-46F6-B8C8-031FA9259068}" sibTransId="{7472B23C-E93A-49A8-8649-0E5A11101230}"/>
    <dgm:cxn modelId="{3A007BED-CAFF-42C6-A721-4F6FB57F4D3B}" type="presParOf" srcId="{F8CC46EC-C1DD-4040-8173-BD47394147E5}" destId="{49004D88-960C-4D2B-BAF5-B2AE2D528308}" srcOrd="0" destOrd="0" presId="urn:microsoft.com/office/officeart/2005/8/layout/hierarchy2"/>
    <dgm:cxn modelId="{9FFEE9BA-EBEC-4021-BA6F-94EE0C53A9AA}" type="presParOf" srcId="{49004D88-960C-4D2B-BAF5-B2AE2D528308}" destId="{B1D3B507-ECD7-4E39-AAEE-5A962C331101}" srcOrd="0" destOrd="0" presId="urn:microsoft.com/office/officeart/2005/8/layout/hierarchy2"/>
    <dgm:cxn modelId="{EEC2EC6D-E088-4C6C-90D2-85CDC28F12D8}" type="presParOf" srcId="{49004D88-960C-4D2B-BAF5-B2AE2D528308}" destId="{A4AF8510-9D86-43BC-9DDB-0550B9B84871}" srcOrd="1" destOrd="0" presId="urn:microsoft.com/office/officeart/2005/8/layout/hierarchy2"/>
    <dgm:cxn modelId="{BDBFB9E6-D0B1-4CAB-8904-5F9AEB98639A}" type="presParOf" srcId="{A4AF8510-9D86-43BC-9DDB-0550B9B84871}" destId="{EE3F9C9F-8540-40B5-A808-7D7D07BBF37C}" srcOrd="0" destOrd="0" presId="urn:microsoft.com/office/officeart/2005/8/layout/hierarchy2"/>
    <dgm:cxn modelId="{48775068-9319-4F6D-BF5E-42B2A695C5C0}" type="presParOf" srcId="{EE3F9C9F-8540-40B5-A808-7D7D07BBF37C}" destId="{D3FCCAB8-EB58-48E4-A7AE-23B54B4A7E98}" srcOrd="0" destOrd="0" presId="urn:microsoft.com/office/officeart/2005/8/layout/hierarchy2"/>
    <dgm:cxn modelId="{3C0FEE53-D595-4AEE-95ED-84020B9FB4BA}" type="presParOf" srcId="{A4AF8510-9D86-43BC-9DDB-0550B9B84871}" destId="{39AD4476-14A4-43AD-AAC7-E9B4B67E616E}" srcOrd="1" destOrd="0" presId="urn:microsoft.com/office/officeart/2005/8/layout/hierarchy2"/>
    <dgm:cxn modelId="{96488FA3-F46B-4344-8CBD-F40930229FDC}" type="presParOf" srcId="{39AD4476-14A4-43AD-AAC7-E9B4B67E616E}" destId="{1EA7256E-275C-4E9B-9339-156149C29306}" srcOrd="0" destOrd="0" presId="urn:microsoft.com/office/officeart/2005/8/layout/hierarchy2"/>
    <dgm:cxn modelId="{5B35C465-6640-4218-959D-513C226B14CA}" type="presParOf" srcId="{39AD4476-14A4-43AD-AAC7-E9B4B67E616E}" destId="{47669E90-417E-4B0D-A5F1-EEC67D56E4B0}" srcOrd="1" destOrd="0" presId="urn:microsoft.com/office/officeart/2005/8/layout/hierarchy2"/>
    <dgm:cxn modelId="{3CDCFD2A-0D73-40C6-BA89-BC80354BDA06}" type="presParOf" srcId="{A4AF8510-9D86-43BC-9DDB-0550B9B84871}" destId="{EE9EF620-4F3F-4E17-9625-0692556C2874}" srcOrd="2" destOrd="0" presId="urn:microsoft.com/office/officeart/2005/8/layout/hierarchy2"/>
    <dgm:cxn modelId="{C1401D74-04C9-448D-A3CC-DCE33FE56712}" type="presParOf" srcId="{EE9EF620-4F3F-4E17-9625-0692556C2874}" destId="{0184E23E-48E4-4948-9203-E7705E223564}" srcOrd="0" destOrd="0" presId="urn:microsoft.com/office/officeart/2005/8/layout/hierarchy2"/>
    <dgm:cxn modelId="{B9E3A826-345A-4629-BCD9-5F57F92808DF}" type="presParOf" srcId="{A4AF8510-9D86-43BC-9DDB-0550B9B84871}" destId="{B1CB2EBA-DD67-4AF5-AF18-695E9F79CC56}" srcOrd="3" destOrd="0" presId="urn:microsoft.com/office/officeart/2005/8/layout/hierarchy2"/>
    <dgm:cxn modelId="{308792D8-59E5-4AE3-BF9F-3BC5E042843F}" type="presParOf" srcId="{B1CB2EBA-DD67-4AF5-AF18-695E9F79CC56}" destId="{1010AF39-157F-40FF-9B6E-99AF3087D89F}" srcOrd="0" destOrd="0" presId="urn:microsoft.com/office/officeart/2005/8/layout/hierarchy2"/>
    <dgm:cxn modelId="{6FEB5F84-AF75-4FD5-AD3C-7BAE12DCBF33}" type="presParOf" srcId="{B1CB2EBA-DD67-4AF5-AF18-695E9F79CC56}" destId="{0905773F-DF92-44B0-AA9B-9CEA93D4B634}" srcOrd="1" destOrd="0" presId="urn:microsoft.com/office/officeart/2005/8/layout/hierarchy2"/>
    <dgm:cxn modelId="{0494FF0E-CC29-4BED-B386-EA73843A89B8}" type="presParOf" srcId="{A4AF8510-9D86-43BC-9DDB-0550B9B84871}" destId="{0E774231-863E-4958-BC97-04A5D75CFC78}" srcOrd="4" destOrd="0" presId="urn:microsoft.com/office/officeart/2005/8/layout/hierarchy2"/>
    <dgm:cxn modelId="{676C5926-3783-4851-B26D-ADAA79BD7FCC}" type="presParOf" srcId="{0E774231-863E-4958-BC97-04A5D75CFC78}" destId="{22B32AFB-73AA-452D-8C96-2E6AE1DEA75A}" srcOrd="0" destOrd="0" presId="urn:microsoft.com/office/officeart/2005/8/layout/hierarchy2"/>
    <dgm:cxn modelId="{7DF85DD0-68E5-4BF3-81B5-2B51CED1B4B4}" type="presParOf" srcId="{A4AF8510-9D86-43BC-9DDB-0550B9B84871}" destId="{77C0DD83-CB0F-487A-8468-5E818CD4E5EB}" srcOrd="5" destOrd="0" presId="urn:microsoft.com/office/officeart/2005/8/layout/hierarchy2"/>
    <dgm:cxn modelId="{04B42695-8D77-49D6-8EF6-EA4E913E6282}" type="presParOf" srcId="{77C0DD83-CB0F-487A-8468-5E818CD4E5EB}" destId="{E3376937-3896-4202-817B-6AF5F62823B7}" srcOrd="0" destOrd="0" presId="urn:microsoft.com/office/officeart/2005/8/layout/hierarchy2"/>
    <dgm:cxn modelId="{B047A3B9-59EF-4155-B443-C55083D6E35C}" type="presParOf" srcId="{77C0DD83-CB0F-487A-8468-5E818CD4E5EB}" destId="{050CDD4B-6E85-4A09-ADA8-37CF0D3E21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60C1A-D8D5-4E03-8605-A5419931B72D}">
      <dsp:nvSpPr>
        <dsp:cNvPr id="0" name=""/>
        <dsp:cNvSpPr/>
      </dsp:nvSpPr>
      <dsp:spPr>
        <a:xfrm rot="10817058">
          <a:off x="3687648" y="3429868"/>
          <a:ext cx="626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6231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F25E0-57C6-4A23-B3AA-B6FB6923647A}">
      <dsp:nvSpPr>
        <dsp:cNvPr id="0" name=""/>
        <dsp:cNvSpPr/>
      </dsp:nvSpPr>
      <dsp:spPr>
        <a:xfrm rot="21582098">
          <a:off x="6116210" y="3427006"/>
          <a:ext cx="16110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1021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EABB-9B11-4398-82A7-766D1829D56A}">
      <dsp:nvSpPr>
        <dsp:cNvPr id="0" name=""/>
        <dsp:cNvSpPr/>
      </dsp:nvSpPr>
      <dsp:spPr>
        <a:xfrm rot="16200378">
          <a:off x="4854943" y="2559284"/>
          <a:ext cx="720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0404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4B3EE-7C7A-490E-B5C2-86B5FBC577C1}">
      <dsp:nvSpPr>
        <dsp:cNvPr id="0" name=""/>
        <dsp:cNvSpPr/>
      </dsp:nvSpPr>
      <dsp:spPr>
        <a:xfrm>
          <a:off x="4313876" y="2919486"/>
          <a:ext cx="1802345" cy="10328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Бокс-офис</a:t>
          </a:r>
          <a:endParaRPr lang="en-US" sz="2000" b="1" kern="1200" dirty="0"/>
        </a:p>
      </dsp:txBody>
      <dsp:txXfrm>
        <a:off x="4364294" y="2969904"/>
        <a:ext cx="1701509" cy="931978"/>
      </dsp:txXfrm>
    </dsp:sp>
    <dsp:sp modelId="{825D683E-A02A-48BE-84D0-59432F559D40}">
      <dsp:nvSpPr>
        <dsp:cNvPr id="0" name=""/>
        <dsp:cNvSpPr/>
      </dsp:nvSpPr>
      <dsp:spPr>
        <a:xfrm>
          <a:off x="4381786" y="1476975"/>
          <a:ext cx="1666876" cy="7221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Характеристики фильма</a:t>
          </a:r>
          <a:endParaRPr lang="en-US" sz="1600" kern="1200" dirty="0"/>
        </a:p>
      </dsp:txBody>
      <dsp:txXfrm>
        <a:off x="4417036" y="1512225"/>
        <a:ext cx="1596376" cy="651606"/>
      </dsp:txXfrm>
    </dsp:sp>
    <dsp:sp modelId="{EABCE41F-CDEC-4D3D-8B80-90095DB9F172}">
      <dsp:nvSpPr>
        <dsp:cNvPr id="0" name=""/>
        <dsp:cNvSpPr/>
      </dsp:nvSpPr>
      <dsp:spPr>
        <a:xfrm rot="10800439">
          <a:off x="3847330" y="1837888"/>
          <a:ext cx="5344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456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8DEF0-E655-46D5-93AE-B06C982C9259}">
      <dsp:nvSpPr>
        <dsp:cNvPr id="0" name=""/>
        <dsp:cNvSpPr/>
      </dsp:nvSpPr>
      <dsp:spPr>
        <a:xfrm>
          <a:off x="2952991" y="1390627"/>
          <a:ext cx="894338" cy="8943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Жанр</a:t>
          </a:r>
          <a:endParaRPr lang="ru-RU" sz="900" kern="1200" dirty="0"/>
        </a:p>
      </dsp:txBody>
      <dsp:txXfrm>
        <a:off x="2996649" y="1434285"/>
        <a:ext cx="807022" cy="807022"/>
      </dsp:txXfrm>
    </dsp:sp>
    <dsp:sp modelId="{8ACE806F-2E7A-4D24-938E-123905780909}">
      <dsp:nvSpPr>
        <dsp:cNvPr id="0" name=""/>
        <dsp:cNvSpPr/>
      </dsp:nvSpPr>
      <dsp:spPr>
        <a:xfrm rot="16184646">
          <a:off x="5065672" y="1329695"/>
          <a:ext cx="2945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4562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E367-E8AB-4D95-AEFB-291CD9E2981F}">
      <dsp:nvSpPr>
        <dsp:cNvPr id="0" name=""/>
        <dsp:cNvSpPr/>
      </dsp:nvSpPr>
      <dsp:spPr>
        <a:xfrm>
          <a:off x="4763129" y="288076"/>
          <a:ext cx="894338" cy="8943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Рейтинг </a:t>
          </a:r>
          <a:r>
            <a:rPr lang="en-US" sz="1600" kern="1200" dirty="0"/>
            <a:t>MPAA</a:t>
          </a:r>
        </a:p>
      </dsp:txBody>
      <dsp:txXfrm>
        <a:off x="4806787" y="331734"/>
        <a:ext cx="807022" cy="807022"/>
      </dsp:txXfrm>
    </dsp:sp>
    <dsp:sp modelId="{6E821E09-9760-43BE-BD01-FAC3839A4AFA}">
      <dsp:nvSpPr>
        <dsp:cNvPr id="0" name=""/>
        <dsp:cNvSpPr/>
      </dsp:nvSpPr>
      <dsp:spPr>
        <a:xfrm rot="21565763">
          <a:off x="6048652" y="1827649"/>
          <a:ext cx="4174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7463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FCE48-145B-42F0-B04F-5D08D5D398C8}">
      <dsp:nvSpPr>
        <dsp:cNvPr id="0" name=""/>
        <dsp:cNvSpPr/>
      </dsp:nvSpPr>
      <dsp:spPr>
        <a:xfrm>
          <a:off x="6466106" y="1373948"/>
          <a:ext cx="894338" cy="8943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Рейтинг</a:t>
          </a:r>
          <a:endParaRPr lang="en-US" sz="1200" kern="1200" dirty="0"/>
        </a:p>
      </dsp:txBody>
      <dsp:txXfrm>
        <a:off x="6509764" y="1417606"/>
        <a:ext cx="807022" cy="807022"/>
      </dsp:txXfrm>
    </dsp:sp>
    <dsp:sp modelId="{85B45FA3-0E3D-4EED-8D2B-17EBF6F045D4}">
      <dsp:nvSpPr>
        <dsp:cNvPr id="0" name=""/>
        <dsp:cNvSpPr/>
      </dsp:nvSpPr>
      <dsp:spPr>
        <a:xfrm>
          <a:off x="7727221" y="2939392"/>
          <a:ext cx="1541295" cy="9588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Производство фильма</a:t>
          </a:r>
          <a:endParaRPr lang="en-US" sz="1600" kern="1200" dirty="0"/>
        </a:p>
      </dsp:txBody>
      <dsp:txXfrm>
        <a:off x="7774026" y="2986197"/>
        <a:ext cx="1447685" cy="865202"/>
      </dsp:txXfrm>
    </dsp:sp>
    <dsp:sp modelId="{8D640408-EDE3-4D9C-8B64-12A71F2C6CA5}">
      <dsp:nvSpPr>
        <dsp:cNvPr id="0" name=""/>
        <dsp:cNvSpPr/>
      </dsp:nvSpPr>
      <dsp:spPr>
        <a:xfrm rot="16248777">
          <a:off x="8231388" y="2662204"/>
          <a:ext cx="5544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4431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5A98-34A0-4EF7-B11C-5D31EA3F1853}">
      <dsp:nvSpPr>
        <dsp:cNvPr id="0" name=""/>
        <dsp:cNvSpPr/>
      </dsp:nvSpPr>
      <dsp:spPr>
        <a:xfrm>
          <a:off x="7669958" y="1670593"/>
          <a:ext cx="1695296" cy="7144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Дистрибьютор</a:t>
          </a:r>
          <a:endParaRPr lang="en-US" sz="1600" kern="1200" dirty="0"/>
        </a:p>
      </dsp:txBody>
      <dsp:txXfrm>
        <a:off x="7704833" y="1705468"/>
        <a:ext cx="1625546" cy="644672"/>
      </dsp:txXfrm>
    </dsp:sp>
    <dsp:sp modelId="{D1DFF6FC-E096-44F8-AFC0-DD8E4E292DBA}">
      <dsp:nvSpPr>
        <dsp:cNvPr id="0" name=""/>
        <dsp:cNvSpPr/>
      </dsp:nvSpPr>
      <dsp:spPr>
        <a:xfrm rot="19849136">
          <a:off x="9248182" y="2910316"/>
          <a:ext cx="3204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0428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B7780-F04F-4A2F-B661-8ADF791E9ACE}">
      <dsp:nvSpPr>
        <dsp:cNvPr id="0" name=""/>
        <dsp:cNvSpPr/>
      </dsp:nvSpPr>
      <dsp:spPr>
        <a:xfrm>
          <a:off x="9548277" y="2156685"/>
          <a:ext cx="1048258" cy="7656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Бюджет</a:t>
          </a:r>
          <a:endParaRPr lang="en-US" sz="1600" kern="1200" dirty="0"/>
        </a:p>
      </dsp:txBody>
      <dsp:txXfrm>
        <a:off x="9585652" y="2194060"/>
        <a:ext cx="973508" cy="690882"/>
      </dsp:txXfrm>
    </dsp:sp>
    <dsp:sp modelId="{AA18522C-C024-4DAB-92D0-EC1C62333474}">
      <dsp:nvSpPr>
        <dsp:cNvPr id="0" name=""/>
        <dsp:cNvSpPr/>
      </dsp:nvSpPr>
      <dsp:spPr>
        <a:xfrm rot="5160">
          <a:off x="9268516" y="3420339"/>
          <a:ext cx="511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38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8E103-D9EE-41A1-B6D5-E3BB69A5EC5E}">
      <dsp:nvSpPr>
        <dsp:cNvPr id="0" name=""/>
        <dsp:cNvSpPr/>
      </dsp:nvSpPr>
      <dsp:spPr>
        <a:xfrm>
          <a:off x="9780354" y="3064653"/>
          <a:ext cx="1519984" cy="7144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Трейлеринг</a:t>
          </a:r>
          <a:endParaRPr lang="ru-RU" sz="1600" kern="1200" dirty="0"/>
        </a:p>
      </dsp:txBody>
      <dsp:txXfrm>
        <a:off x="9815229" y="3099528"/>
        <a:ext cx="1450234" cy="644672"/>
      </dsp:txXfrm>
    </dsp:sp>
    <dsp:sp modelId="{4714B060-7990-4459-899B-5BBD04B507E7}">
      <dsp:nvSpPr>
        <dsp:cNvPr id="0" name=""/>
        <dsp:cNvSpPr/>
      </dsp:nvSpPr>
      <dsp:spPr>
        <a:xfrm rot="2027402">
          <a:off x="9180322" y="4009963"/>
          <a:ext cx="4019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900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5C46C-B0EC-444E-9969-B196E9D1D70B}">
      <dsp:nvSpPr>
        <dsp:cNvPr id="0" name=""/>
        <dsp:cNvSpPr/>
      </dsp:nvSpPr>
      <dsp:spPr>
        <a:xfrm>
          <a:off x="9548278" y="4072285"/>
          <a:ext cx="963484" cy="7436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Звезда</a:t>
          </a:r>
        </a:p>
      </dsp:txBody>
      <dsp:txXfrm>
        <a:off x="9584579" y="4108586"/>
        <a:ext cx="890882" cy="671026"/>
      </dsp:txXfrm>
    </dsp:sp>
    <dsp:sp modelId="{08A82E4E-A950-4460-B4B8-A47B66EFB746}">
      <dsp:nvSpPr>
        <dsp:cNvPr id="0" name=""/>
        <dsp:cNvSpPr/>
      </dsp:nvSpPr>
      <dsp:spPr>
        <a:xfrm rot="5321155">
          <a:off x="8161558" y="4253570"/>
          <a:ext cx="7109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0918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99CFF-7677-47A0-80DC-1B9C9AF3812B}">
      <dsp:nvSpPr>
        <dsp:cNvPr id="0" name=""/>
        <dsp:cNvSpPr/>
      </dsp:nvSpPr>
      <dsp:spPr>
        <a:xfrm>
          <a:off x="8110828" y="4608936"/>
          <a:ext cx="845069" cy="7144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Страна</a:t>
          </a:r>
          <a:endParaRPr lang="en-US" sz="1600" kern="1200" dirty="0"/>
        </a:p>
      </dsp:txBody>
      <dsp:txXfrm>
        <a:off x="8145703" y="4643811"/>
        <a:ext cx="775319" cy="644672"/>
      </dsp:txXfrm>
    </dsp:sp>
    <dsp:sp modelId="{16016859-C9DE-48A3-A7E8-C8D1A124CFFC}">
      <dsp:nvSpPr>
        <dsp:cNvPr id="0" name=""/>
        <dsp:cNvSpPr/>
      </dsp:nvSpPr>
      <dsp:spPr>
        <a:xfrm>
          <a:off x="2793313" y="2978926"/>
          <a:ext cx="894338" cy="8943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Отзывы</a:t>
          </a:r>
          <a:endParaRPr lang="en-US" sz="1600" kern="1200" dirty="0"/>
        </a:p>
      </dsp:txBody>
      <dsp:txXfrm>
        <a:off x="2836971" y="3022584"/>
        <a:ext cx="807022" cy="807022"/>
      </dsp:txXfrm>
    </dsp:sp>
    <dsp:sp modelId="{54930DD9-F2AC-4D2A-BA56-87A77B33D7DD}">
      <dsp:nvSpPr>
        <dsp:cNvPr id="0" name=""/>
        <dsp:cNvSpPr/>
      </dsp:nvSpPr>
      <dsp:spPr>
        <a:xfrm rot="5378742">
          <a:off x="2872991" y="4245818"/>
          <a:ext cx="7451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5121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0503F-890C-43E7-A58A-7803E6F0F753}">
      <dsp:nvSpPr>
        <dsp:cNvPr id="0" name=""/>
        <dsp:cNvSpPr/>
      </dsp:nvSpPr>
      <dsp:spPr>
        <a:xfrm>
          <a:off x="2695715" y="4618371"/>
          <a:ext cx="1109811" cy="8943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Отзывы зрителей</a:t>
          </a:r>
          <a:endParaRPr lang="en-US" sz="1600" kern="1200" dirty="0"/>
        </a:p>
      </dsp:txBody>
      <dsp:txXfrm>
        <a:off x="2739373" y="4662029"/>
        <a:ext cx="1022495" cy="807022"/>
      </dsp:txXfrm>
    </dsp:sp>
    <dsp:sp modelId="{505536E5-A0FA-4841-93B4-ABE74BA50B68}">
      <dsp:nvSpPr>
        <dsp:cNvPr id="0" name=""/>
        <dsp:cNvSpPr/>
      </dsp:nvSpPr>
      <dsp:spPr>
        <a:xfrm rot="10800024">
          <a:off x="2479027" y="3426091"/>
          <a:ext cx="314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4286" y="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79A41-517A-4FB6-8D51-09BE7CAF1CFE}">
      <dsp:nvSpPr>
        <dsp:cNvPr id="0" name=""/>
        <dsp:cNvSpPr/>
      </dsp:nvSpPr>
      <dsp:spPr>
        <a:xfrm>
          <a:off x="1389204" y="2978916"/>
          <a:ext cx="1089822" cy="8943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Отзывы критиков</a:t>
          </a:r>
          <a:endParaRPr lang="en-US" sz="1600" kern="1200" dirty="0"/>
        </a:p>
      </dsp:txBody>
      <dsp:txXfrm>
        <a:off x="1432862" y="3022574"/>
        <a:ext cx="1002506" cy="807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62F90-02EF-4289-B506-0067CE1AF6E9}">
      <dsp:nvSpPr>
        <dsp:cNvPr id="0" name=""/>
        <dsp:cNvSpPr/>
      </dsp:nvSpPr>
      <dsp:spPr>
        <a:xfrm>
          <a:off x="7121" y="2030294"/>
          <a:ext cx="1666320" cy="833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Отзывы</a:t>
          </a:r>
          <a:endParaRPr lang="en-US" sz="1600" kern="1200" dirty="0"/>
        </a:p>
      </dsp:txBody>
      <dsp:txXfrm>
        <a:off x="31523" y="2054696"/>
        <a:ext cx="1617516" cy="784356"/>
      </dsp:txXfrm>
    </dsp:sp>
    <dsp:sp modelId="{60B39B76-A6C7-4752-8631-FDB2A4353C84}">
      <dsp:nvSpPr>
        <dsp:cNvPr id="0" name=""/>
        <dsp:cNvSpPr/>
      </dsp:nvSpPr>
      <dsp:spPr>
        <a:xfrm>
          <a:off x="1673441" y="2429999"/>
          <a:ext cx="666528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666528" y="1687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042" y="2430211"/>
        <a:ext cx="33326" cy="33326"/>
      </dsp:txXfrm>
    </dsp:sp>
    <dsp:sp modelId="{902E6ABC-DFD7-4645-A8E0-78ABD7B36698}">
      <dsp:nvSpPr>
        <dsp:cNvPr id="0" name=""/>
        <dsp:cNvSpPr/>
      </dsp:nvSpPr>
      <dsp:spPr>
        <a:xfrm>
          <a:off x="2339970" y="2030294"/>
          <a:ext cx="1666320" cy="833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Предобработка текста</a:t>
          </a:r>
          <a:endParaRPr lang="en-US" sz="1600" kern="1200" dirty="0"/>
        </a:p>
      </dsp:txBody>
      <dsp:txXfrm>
        <a:off x="2364372" y="2054696"/>
        <a:ext cx="1617516" cy="784356"/>
      </dsp:txXfrm>
    </dsp:sp>
    <dsp:sp modelId="{CAD826D7-D680-4470-A8B3-E1575488816A}">
      <dsp:nvSpPr>
        <dsp:cNvPr id="0" name=""/>
        <dsp:cNvSpPr/>
      </dsp:nvSpPr>
      <dsp:spPr>
        <a:xfrm rot="18289469">
          <a:off x="3755970" y="1950932"/>
          <a:ext cx="1167168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1167168" y="168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0375" y="1938628"/>
        <a:ext cx="58358" cy="58358"/>
      </dsp:txXfrm>
    </dsp:sp>
    <dsp:sp modelId="{FF1EDE8B-DD23-4E9C-A021-C79018CD46AF}">
      <dsp:nvSpPr>
        <dsp:cNvPr id="0" name=""/>
        <dsp:cNvSpPr/>
      </dsp:nvSpPr>
      <dsp:spPr>
        <a:xfrm>
          <a:off x="4672819" y="1072160"/>
          <a:ext cx="1666320" cy="833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Создание словарей (</a:t>
          </a:r>
          <a:r>
            <a:rPr lang="en-US" sz="1600" kern="1200" dirty="0"/>
            <a:t>PCA)</a:t>
          </a:r>
        </a:p>
      </dsp:txBody>
      <dsp:txXfrm>
        <a:off x="4697221" y="1096562"/>
        <a:ext cx="1617516" cy="784356"/>
      </dsp:txXfrm>
    </dsp:sp>
    <dsp:sp modelId="{B17BEDE0-B794-4AAE-9B5C-32A535AAAB91}">
      <dsp:nvSpPr>
        <dsp:cNvPr id="0" name=""/>
        <dsp:cNvSpPr/>
      </dsp:nvSpPr>
      <dsp:spPr>
        <a:xfrm rot="2815752">
          <a:off x="6207345" y="1775485"/>
          <a:ext cx="831255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831255" y="168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2191" y="1771579"/>
        <a:ext cx="41562" cy="41562"/>
      </dsp:txXfrm>
    </dsp:sp>
    <dsp:sp modelId="{5C7802AF-0D0D-40FE-BC59-D5C6919A8621}">
      <dsp:nvSpPr>
        <dsp:cNvPr id="0" name=""/>
        <dsp:cNvSpPr/>
      </dsp:nvSpPr>
      <dsp:spPr>
        <a:xfrm>
          <a:off x="6906805" y="1679400"/>
          <a:ext cx="1666320" cy="833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Регрессия</a:t>
          </a:r>
          <a:endParaRPr lang="en-US" sz="1600" kern="1200" dirty="0"/>
        </a:p>
      </dsp:txBody>
      <dsp:txXfrm>
        <a:off x="6931207" y="1703802"/>
        <a:ext cx="1617516" cy="784356"/>
      </dsp:txXfrm>
    </dsp:sp>
    <dsp:sp modelId="{8103F4F2-BD0A-494C-A290-190DD7620072}">
      <dsp:nvSpPr>
        <dsp:cNvPr id="0" name=""/>
        <dsp:cNvSpPr/>
      </dsp:nvSpPr>
      <dsp:spPr>
        <a:xfrm rot="2438238">
          <a:off x="8450378" y="2410603"/>
          <a:ext cx="1018007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1018007" y="168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33932" y="2402028"/>
        <a:ext cx="50900" cy="50900"/>
      </dsp:txXfrm>
    </dsp:sp>
    <dsp:sp modelId="{A41D3683-5055-4958-8A62-22BE8E4FC9AB}">
      <dsp:nvSpPr>
        <dsp:cNvPr id="0" name=""/>
        <dsp:cNvSpPr/>
      </dsp:nvSpPr>
      <dsp:spPr>
        <a:xfrm>
          <a:off x="9345638" y="1892169"/>
          <a:ext cx="1666320" cy="1733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600" kern="1200" dirty="0"/>
            <a:t>Наиболее значимые слова и словари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600" kern="1200" dirty="0" err="1"/>
            <a:t>Трейлеринг</a:t>
          </a:r>
          <a:r>
            <a:rPr lang="ru-RU" sz="1600" kern="1200" dirty="0"/>
            <a:t> и сарафанное радио</a:t>
          </a:r>
          <a:endParaRPr lang="en-US" sz="1600" kern="1200" dirty="0"/>
        </a:p>
      </dsp:txBody>
      <dsp:txXfrm>
        <a:off x="9394443" y="1940974"/>
        <a:ext cx="1568710" cy="1636005"/>
      </dsp:txXfrm>
    </dsp:sp>
    <dsp:sp modelId="{9EF8EB21-0C2E-465A-A3CF-9D20A26C22B8}">
      <dsp:nvSpPr>
        <dsp:cNvPr id="0" name=""/>
        <dsp:cNvSpPr/>
      </dsp:nvSpPr>
      <dsp:spPr>
        <a:xfrm>
          <a:off x="4006290" y="2429999"/>
          <a:ext cx="666528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666528" y="168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2891" y="2430211"/>
        <a:ext cx="33326" cy="33326"/>
      </dsp:txXfrm>
    </dsp:sp>
    <dsp:sp modelId="{83DB2144-4F38-4E1B-8C7A-45766C53C2D0}">
      <dsp:nvSpPr>
        <dsp:cNvPr id="0" name=""/>
        <dsp:cNvSpPr/>
      </dsp:nvSpPr>
      <dsp:spPr>
        <a:xfrm>
          <a:off x="4672819" y="2030294"/>
          <a:ext cx="1666320" cy="833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Готовые тематические словари</a:t>
          </a:r>
          <a:endParaRPr lang="en-US" sz="1600" kern="1200" dirty="0"/>
        </a:p>
      </dsp:txBody>
      <dsp:txXfrm>
        <a:off x="4697221" y="2054696"/>
        <a:ext cx="1617516" cy="784356"/>
      </dsp:txXfrm>
    </dsp:sp>
    <dsp:sp modelId="{E80EB49C-1BDA-4941-9363-C8AFF3E42294}">
      <dsp:nvSpPr>
        <dsp:cNvPr id="0" name=""/>
        <dsp:cNvSpPr/>
      </dsp:nvSpPr>
      <dsp:spPr>
        <a:xfrm rot="3310531">
          <a:off x="3755970" y="2909066"/>
          <a:ext cx="1167168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1167168" y="168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0375" y="2896762"/>
        <a:ext cx="58358" cy="58358"/>
      </dsp:txXfrm>
    </dsp:sp>
    <dsp:sp modelId="{18A85D96-C5FD-4142-95E1-FFA889A9DCF4}">
      <dsp:nvSpPr>
        <dsp:cNvPr id="0" name=""/>
        <dsp:cNvSpPr/>
      </dsp:nvSpPr>
      <dsp:spPr>
        <a:xfrm>
          <a:off x="4672819" y="2988428"/>
          <a:ext cx="1666320" cy="833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ТОП-100 слов по </a:t>
          </a:r>
          <a:r>
            <a:rPr lang="en-US" sz="1600" kern="1200" dirty="0"/>
            <a:t>TF</a:t>
          </a:r>
          <a:r>
            <a:rPr lang="ru-RU" sz="1600" kern="1200" dirty="0"/>
            <a:t>-</a:t>
          </a:r>
          <a:r>
            <a:rPr lang="en-US" sz="1600" kern="1200" dirty="0"/>
            <a:t>IDF </a:t>
          </a:r>
        </a:p>
      </dsp:txBody>
      <dsp:txXfrm>
        <a:off x="4697221" y="3012830"/>
        <a:ext cx="1617516" cy="784356"/>
      </dsp:txXfrm>
    </dsp:sp>
    <dsp:sp modelId="{1FE7F249-C2AB-4A7C-BD4C-D0793A04FB37}">
      <dsp:nvSpPr>
        <dsp:cNvPr id="0" name=""/>
        <dsp:cNvSpPr/>
      </dsp:nvSpPr>
      <dsp:spPr>
        <a:xfrm>
          <a:off x="6339139" y="3388134"/>
          <a:ext cx="545720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545720" y="168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98356" y="3391366"/>
        <a:ext cx="27286" cy="27286"/>
      </dsp:txXfrm>
    </dsp:sp>
    <dsp:sp modelId="{EB855699-B742-4FEB-8F92-75DC569FEEC2}">
      <dsp:nvSpPr>
        <dsp:cNvPr id="0" name=""/>
        <dsp:cNvSpPr/>
      </dsp:nvSpPr>
      <dsp:spPr>
        <a:xfrm>
          <a:off x="6884859" y="2988428"/>
          <a:ext cx="1666320" cy="833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Случайный лес</a:t>
          </a:r>
          <a:endParaRPr lang="en-US" sz="1600" kern="1200" dirty="0"/>
        </a:p>
      </dsp:txBody>
      <dsp:txXfrm>
        <a:off x="6909261" y="3012830"/>
        <a:ext cx="1617516" cy="784356"/>
      </dsp:txXfrm>
    </dsp:sp>
    <dsp:sp modelId="{C7791DD5-BCB2-4B57-B899-FC92FC501672}">
      <dsp:nvSpPr>
        <dsp:cNvPr id="0" name=""/>
        <dsp:cNvSpPr/>
      </dsp:nvSpPr>
      <dsp:spPr>
        <a:xfrm>
          <a:off x="6895007" y="273909"/>
          <a:ext cx="1666320" cy="833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Нетекстовые факторы</a:t>
          </a:r>
          <a:endParaRPr lang="en-US" sz="1600" kern="1200" dirty="0"/>
        </a:p>
      </dsp:txBody>
      <dsp:txXfrm>
        <a:off x="6919409" y="298311"/>
        <a:ext cx="1617516" cy="784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07BB7-9B6A-4642-B104-3BCA34FB520B}">
      <dsp:nvSpPr>
        <dsp:cNvPr id="0" name=""/>
        <dsp:cNvSpPr/>
      </dsp:nvSpPr>
      <dsp:spPr>
        <a:xfrm rot="5400000">
          <a:off x="-162829" y="166772"/>
          <a:ext cx="1085532" cy="75987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Отзыв</a:t>
          </a:r>
          <a:endParaRPr lang="en-US" sz="1200" kern="1200" dirty="0"/>
        </a:p>
      </dsp:txBody>
      <dsp:txXfrm rot="-5400000">
        <a:off x="1" y="383878"/>
        <a:ext cx="759872" cy="325660"/>
      </dsp:txXfrm>
    </dsp:sp>
    <dsp:sp modelId="{591B3234-9D0F-4579-B2BF-E7E205F90E00}">
      <dsp:nvSpPr>
        <dsp:cNvPr id="0" name=""/>
        <dsp:cNvSpPr/>
      </dsp:nvSpPr>
      <dsp:spPr>
        <a:xfrm rot="5400000">
          <a:off x="3811738" y="-3047923"/>
          <a:ext cx="705596" cy="68093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300" kern="12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A surprisingly sprightly and enjoyable late entry in the Pirates Of The Caribbean franchise</a:t>
          </a:r>
          <a:r>
            <a:rPr lang="ru-RU" sz="1300" kern="12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.</a:t>
          </a:r>
          <a:endParaRPr lang="en-US" sz="1300" kern="1200" dirty="0">
            <a:latin typeface="+mn-lt"/>
          </a:endParaRPr>
        </a:p>
      </dsp:txBody>
      <dsp:txXfrm rot="-5400000">
        <a:off x="759873" y="38386"/>
        <a:ext cx="6774883" cy="636708"/>
      </dsp:txXfrm>
    </dsp:sp>
    <dsp:sp modelId="{4EC4A4CF-D5F4-451A-BC06-CD1856D0268C}">
      <dsp:nvSpPr>
        <dsp:cNvPr id="0" name=""/>
        <dsp:cNvSpPr/>
      </dsp:nvSpPr>
      <dsp:spPr>
        <a:xfrm rot="5400000">
          <a:off x="-162829" y="1135239"/>
          <a:ext cx="1085532" cy="75987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Токены</a:t>
          </a:r>
          <a:endParaRPr lang="en-US" sz="1200" kern="1200" dirty="0"/>
        </a:p>
      </dsp:txBody>
      <dsp:txXfrm rot="-5400000">
        <a:off x="1" y="1352345"/>
        <a:ext cx="759872" cy="325660"/>
      </dsp:txXfrm>
    </dsp:sp>
    <dsp:sp modelId="{279584F2-A2D3-450C-B7ED-8B603F13AAD8}">
      <dsp:nvSpPr>
        <dsp:cNvPr id="0" name=""/>
        <dsp:cNvSpPr/>
      </dsp:nvSpPr>
      <dsp:spPr>
        <a:xfrm rot="5400000">
          <a:off x="3811738" y="-2079455"/>
          <a:ext cx="705596" cy="68093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300" kern="12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(a, surprisingly, sprightly, and, enjoyable, late, entry, in, the, pirates, of, the, </a:t>
          </a:r>
          <a:r>
            <a:rPr lang="en-US" sz="1300" kern="1200" dirty="0" err="1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caribbean</a:t>
          </a:r>
          <a:r>
            <a:rPr lang="en-US" sz="1300" kern="12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, franchise)</a:t>
          </a:r>
          <a:endParaRPr lang="en-US" sz="1300" kern="1200" dirty="0"/>
        </a:p>
      </dsp:txBody>
      <dsp:txXfrm rot="-5400000">
        <a:off x="759873" y="1006854"/>
        <a:ext cx="6774883" cy="636708"/>
      </dsp:txXfrm>
    </dsp:sp>
    <dsp:sp modelId="{F1292619-D6B5-4CE6-BEB0-39A1D854E5F2}">
      <dsp:nvSpPr>
        <dsp:cNvPr id="0" name=""/>
        <dsp:cNvSpPr/>
      </dsp:nvSpPr>
      <dsp:spPr>
        <a:xfrm rot="5400000">
          <a:off x="-162829" y="2103706"/>
          <a:ext cx="1085532" cy="75987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Удаление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стоп-слов</a:t>
          </a:r>
          <a:endParaRPr lang="en-US" sz="1200" kern="1200" dirty="0"/>
        </a:p>
      </dsp:txBody>
      <dsp:txXfrm rot="-5400000">
        <a:off x="1" y="2320812"/>
        <a:ext cx="759872" cy="325660"/>
      </dsp:txXfrm>
    </dsp:sp>
    <dsp:sp modelId="{EF6FF7F0-44B0-4CDD-A09D-4F57C666EB76}">
      <dsp:nvSpPr>
        <dsp:cNvPr id="0" name=""/>
        <dsp:cNvSpPr/>
      </dsp:nvSpPr>
      <dsp:spPr>
        <a:xfrm rot="5400000">
          <a:off x="3811552" y="-1110803"/>
          <a:ext cx="705967" cy="68093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300" kern="1200" dirty="0"/>
            <a:t>(surprisingly, sprightly, enjoyable, late, entry, pirates, </a:t>
          </a:r>
          <a:r>
            <a:rPr lang="en-US" sz="1300" kern="1200" dirty="0" err="1"/>
            <a:t>caribbean</a:t>
          </a:r>
          <a:r>
            <a:rPr lang="en-US" sz="1300" kern="1200" dirty="0"/>
            <a:t>, franchise)</a:t>
          </a:r>
          <a:endParaRPr lang="en-US" sz="1300" kern="1200" dirty="0">
            <a:latin typeface="+mn-lt"/>
          </a:endParaRPr>
        </a:p>
      </dsp:txBody>
      <dsp:txXfrm rot="-5400000">
        <a:off x="759872" y="1975339"/>
        <a:ext cx="6774865" cy="637043"/>
      </dsp:txXfrm>
    </dsp:sp>
    <dsp:sp modelId="{72D1D590-9D93-4534-B95B-CE4CBAA9890F}">
      <dsp:nvSpPr>
        <dsp:cNvPr id="0" name=""/>
        <dsp:cNvSpPr/>
      </dsp:nvSpPr>
      <dsp:spPr>
        <a:xfrm rot="5400000">
          <a:off x="-162829" y="3072173"/>
          <a:ext cx="1085532" cy="75987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Stemming</a:t>
          </a:r>
        </a:p>
      </dsp:txBody>
      <dsp:txXfrm rot="-5400000">
        <a:off x="1" y="3289279"/>
        <a:ext cx="759872" cy="325660"/>
      </dsp:txXfrm>
    </dsp:sp>
    <dsp:sp modelId="{C09A7C76-D480-47E0-89B4-CD4BE57F66F8}">
      <dsp:nvSpPr>
        <dsp:cNvPr id="0" name=""/>
        <dsp:cNvSpPr/>
      </dsp:nvSpPr>
      <dsp:spPr>
        <a:xfrm rot="5400000">
          <a:off x="3811738" y="-142521"/>
          <a:ext cx="705596" cy="68093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300" kern="1200" dirty="0"/>
            <a:t>(</a:t>
          </a:r>
          <a:r>
            <a:rPr lang="en-US" sz="1300" kern="1200" dirty="0" err="1"/>
            <a:t>surprisingli</a:t>
          </a:r>
          <a:r>
            <a:rPr lang="ru-RU" sz="1300" kern="1200" dirty="0"/>
            <a:t>, </a:t>
          </a:r>
          <a:r>
            <a:rPr lang="en-US" sz="1300" kern="1200" dirty="0" err="1"/>
            <a:t>sprightli</a:t>
          </a:r>
          <a:r>
            <a:rPr lang="ru-RU" sz="1300" kern="1200" dirty="0"/>
            <a:t>, </a:t>
          </a:r>
          <a:r>
            <a:rPr lang="en-US" sz="1300" kern="1200" dirty="0"/>
            <a:t>enjoy</a:t>
          </a:r>
          <a:r>
            <a:rPr lang="ru-RU" sz="1300" kern="1200" dirty="0"/>
            <a:t>, </a:t>
          </a:r>
          <a:r>
            <a:rPr lang="en-US" sz="1300" kern="1200" dirty="0"/>
            <a:t>late</a:t>
          </a:r>
          <a:r>
            <a:rPr lang="ru-RU" sz="1300" kern="1200" dirty="0"/>
            <a:t>, </a:t>
          </a:r>
          <a:r>
            <a:rPr lang="en-US" sz="1300" kern="1200" dirty="0" err="1"/>
            <a:t>entri</a:t>
          </a:r>
          <a:r>
            <a:rPr lang="ru-RU" sz="1300" kern="1200" dirty="0"/>
            <a:t>, </a:t>
          </a:r>
          <a:r>
            <a:rPr lang="en-US" sz="1300" kern="1200" dirty="0" err="1"/>
            <a:t>pirat</a:t>
          </a:r>
          <a:r>
            <a:rPr lang="ru-RU" sz="1300" kern="1200" dirty="0"/>
            <a:t>, </a:t>
          </a:r>
          <a:r>
            <a:rPr lang="en-US" sz="1300" kern="1200" dirty="0" err="1"/>
            <a:t>caribbean</a:t>
          </a:r>
          <a:r>
            <a:rPr lang="ru-RU" sz="1300" kern="1200" dirty="0"/>
            <a:t>, </a:t>
          </a:r>
          <a:r>
            <a:rPr lang="en-US" sz="1300" kern="1200" dirty="0" err="1"/>
            <a:t>franchis</a:t>
          </a:r>
          <a:r>
            <a:rPr lang="ru-RU" sz="1300" kern="1200" dirty="0"/>
            <a:t>)</a:t>
          </a:r>
          <a:endParaRPr lang="en-US" sz="1300" kern="1200" dirty="0"/>
        </a:p>
      </dsp:txBody>
      <dsp:txXfrm rot="-5400000">
        <a:off x="759873" y="2943788"/>
        <a:ext cx="6774883" cy="636708"/>
      </dsp:txXfrm>
    </dsp:sp>
    <dsp:sp modelId="{CFE382D3-A304-476E-AE26-F71778B33C33}">
      <dsp:nvSpPr>
        <dsp:cNvPr id="0" name=""/>
        <dsp:cNvSpPr/>
      </dsp:nvSpPr>
      <dsp:spPr>
        <a:xfrm rot="5400000">
          <a:off x="-162829" y="4040640"/>
          <a:ext cx="1085532" cy="75987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Embedding</a:t>
          </a:r>
        </a:p>
      </dsp:txBody>
      <dsp:txXfrm rot="-5400000">
        <a:off x="1" y="4257746"/>
        <a:ext cx="759872" cy="325660"/>
      </dsp:txXfrm>
    </dsp:sp>
    <dsp:sp modelId="{2DC3B8DF-1CCB-4B22-BFB6-CDF7DB45BA7B}">
      <dsp:nvSpPr>
        <dsp:cNvPr id="0" name=""/>
        <dsp:cNvSpPr/>
      </dsp:nvSpPr>
      <dsp:spPr>
        <a:xfrm rot="5400000">
          <a:off x="3811738" y="825945"/>
          <a:ext cx="705596" cy="68093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Метод главных компонент</a:t>
          </a:r>
          <a:r>
            <a:rPr lang="en-US" sz="1300" kern="1200" dirty="0"/>
            <a:t> (PCA)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ТОП-100 слов по </a:t>
          </a:r>
          <a:r>
            <a:rPr lang="en-US" sz="1300" kern="1200" dirty="0"/>
            <a:t>TF</a:t>
          </a:r>
          <a:r>
            <a:rPr lang="ru-RU" sz="1300" kern="1200" dirty="0"/>
            <a:t>-</a:t>
          </a:r>
          <a:r>
            <a:rPr lang="en-US" sz="1300" kern="1200" dirty="0"/>
            <a:t>IDF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Усредненный по тематическим словам </a:t>
          </a:r>
          <a:r>
            <a:rPr lang="en-US" sz="1300" kern="1200" dirty="0"/>
            <a:t>TF</a:t>
          </a:r>
          <a:endParaRPr lang="ru-RU" sz="1300" kern="1200" dirty="0"/>
        </a:p>
      </dsp:txBody>
      <dsp:txXfrm rot="-5400000">
        <a:off x="759873" y="3912254"/>
        <a:ext cx="6774883" cy="636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3B507-ECD7-4E39-AAEE-5A962C331101}">
      <dsp:nvSpPr>
        <dsp:cNvPr id="0" name=""/>
        <dsp:cNvSpPr/>
      </dsp:nvSpPr>
      <dsp:spPr>
        <a:xfrm>
          <a:off x="2987" y="938902"/>
          <a:ext cx="1611793" cy="805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Деньги</a:t>
          </a:r>
          <a:endParaRPr lang="en-US" sz="2300" kern="1200" dirty="0"/>
        </a:p>
      </dsp:txBody>
      <dsp:txXfrm>
        <a:off x="26591" y="962506"/>
        <a:ext cx="1564585" cy="758688"/>
      </dsp:txXfrm>
    </dsp:sp>
    <dsp:sp modelId="{EE3F9C9F-8540-40B5-A808-7D7D07BBF37C}">
      <dsp:nvSpPr>
        <dsp:cNvPr id="0" name=""/>
        <dsp:cNvSpPr/>
      </dsp:nvSpPr>
      <dsp:spPr>
        <a:xfrm rot="18289469">
          <a:off x="1372651" y="851433"/>
          <a:ext cx="1128974" cy="54052"/>
        </a:xfrm>
        <a:custGeom>
          <a:avLst/>
          <a:gdLst/>
          <a:ahLst/>
          <a:cxnLst/>
          <a:rect l="0" t="0" r="0" b="0"/>
          <a:pathLst>
            <a:path>
              <a:moveTo>
                <a:pt x="0" y="27026"/>
              </a:moveTo>
              <a:lnTo>
                <a:pt x="1128974" y="2702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8914" y="850235"/>
        <a:ext cx="56448" cy="56448"/>
      </dsp:txXfrm>
    </dsp:sp>
    <dsp:sp modelId="{1EA7256E-275C-4E9B-9339-156149C29306}">
      <dsp:nvSpPr>
        <dsp:cNvPr id="0" name=""/>
        <dsp:cNvSpPr/>
      </dsp:nvSpPr>
      <dsp:spPr>
        <a:xfrm>
          <a:off x="2259497" y="12121"/>
          <a:ext cx="1611793" cy="805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Ограбления</a:t>
          </a:r>
          <a:endParaRPr lang="en-US" sz="2300" kern="1200" dirty="0"/>
        </a:p>
      </dsp:txBody>
      <dsp:txXfrm>
        <a:off x="2283101" y="35725"/>
        <a:ext cx="1564585" cy="758688"/>
      </dsp:txXfrm>
    </dsp:sp>
    <dsp:sp modelId="{8C45EB06-5160-4279-B932-9D0D1AA2A39F}">
      <dsp:nvSpPr>
        <dsp:cNvPr id="0" name=""/>
        <dsp:cNvSpPr/>
      </dsp:nvSpPr>
      <dsp:spPr>
        <a:xfrm>
          <a:off x="1614780" y="1314824"/>
          <a:ext cx="644717" cy="54052"/>
        </a:xfrm>
        <a:custGeom>
          <a:avLst/>
          <a:gdLst/>
          <a:ahLst/>
          <a:cxnLst/>
          <a:rect l="0" t="0" r="0" b="0"/>
          <a:pathLst>
            <a:path>
              <a:moveTo>
                <a:pt x="0" y="27026"/>
              </a:moveTo>
              <a:lnTo>
                <a:pt x="644717" y="2702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1021" y="1325732"/>
        <a:ext cx="32235" cy="32235"/>
      </dsp:txXfrm>
    </dsp:sp>
    <dsp:sp modelId="{BEF431B9-49EB-45EA-A2EF-40A5826046D2}">
      <dsp:nvSpPr>
        <dsp:cNvPr id="0" name=""/>
        <dsp:cNvSpPr/>
      </dsp:nvSpPr>
      <dsp:spPr>
        <a:xfrm>
          <a:off x="2259497" y="938902"/>
          <a:ext cx="1611793" cy="805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Сокровища</a:t>
          </a:r>
          <a:endParaRPr lang="en-US" sz="2300" kern="1200" dirty="0"/>
        </a:p>
      </dsp:txBody>
      <dsp:txXfrm>
        <a:off x="2283101" y="962506"/>
        <a:ext cx="1564585" cy="758688"/>
      </dsp:txXfrm>
    </dsp:sp>
    <dsp:sp modelId="{52406D2C-15E0-4835-A535-BE56FDC49280}">
      <dsp:nvSpPr>
        <dsp:cNvPr id="0" name=""/>
        <dsp:cNvSpPr/>
      </dsp:nvSpPr>
      <dsp:spPr>
        <a:xfrm rot="3310531">
          <a:off x="1372651" y="1778214"/>
          <a:ext cx="1128974" cy="54052"/>
        </a:xfrm>
        <a:custGeom>
          <a:avLst/>
          <a:gdLst/>
          <a:ahLst/>
          <a:cxnLst/>
          <a:rect l="0" t="0" r="0" b="0"/>
          <a:pathLst>
            <a:path>
              <a:moveTo>
                <a:pt x="0" y="27026"/>
              </a:moveTo>
              <a:lnTo>
                <a:pt x="1128974" y="2702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8914" y="1777016"/>
        <a:ext cx="56448" cy="56448"/>
      </dsp:txXfrm>
    </dsp:sp>
    <dsp:sp modelId="{EFE48997-F69A-45FA-9CA9-F0FA845C6177}">
      <dsp:nvSpPr>
        <dsp:cNvPr id="0" name=""/>
        <dsp:cNvSpPr/>
      </dsp:nvSpPr>
      <dsp:spPr>
        <a:xfrm>
          <a:off x="2259497" y="1865683"/>
          <a:ext cx="1611793" cy="805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Финансы</a:t>
          </a:r>
          <a:endParaRPr lang="en-US" sz="2300" kern="1200" dirty="0"/>
        </a:p>
      </dsp:txBody>
      <dsp:txXfrm>
        <a:off x="2283101" y="1889287"/>
        <a:ext cx="1564585" cy="758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3B507-ECD7-4E39-AAEE-5A962C331101}">
      <dsp:nvSpPr>
        <dsp:cNvPr id="0" name=""/>
        <dsp:cNvSpPr/>
      </dsp:nvSpPr>
      <dsp:spPr>
        <a:xfrm>
          <a:off x="27176" y="935626"/>
          <a:ext cx="1624897" cy="812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Королевство</a:t>
          </a:r>
          <a:endParaRPr lang="en-US" sz="1800" kern="1200" dirty="0"/>
        </a:p>
      </dsp:txBody>
      <dsp:txXfrm>
        <a:off x="50972" y="959422"/>
        <a:ext cx="1577305" cy="764856"/>
      </dsp:txXfrm>
    </dsp:sp>
    <dsp:sp modelId="{EE3F9C9F-8540-40B5-A808-7D7D07BBF37C}">
      <dsp:nvSpPr>
        <dsp:cNvPr id="0" name=""/>
        <dsp:cNvSpPr/>
      </dsp:nvSpPr>
      <dsp:spPr>
        <a:xfrm rot="18289469">
          <a:off x="1407976" y="847446"/>
          <a:ext cx="11381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38153" y="272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8599" y="846238"/>
        <a:ext cx="56907" cy="56907"/>
      </dsp:txXfrm>
    </dsp:sp>
    <dsp:sp modelId="{1EA7256E-275C-4E9B-9339-156149C29306}">
      <dsp:nvSpPr>
        <dsp:cNvPr id="0" name=""/>
        <dsp:cNvSpPr/>
      </dsp:nvSpPr>
      <dsp:spPr>
        <a:xfrm>
          <a:off x="2302032" y="1310"/>
          <a:ext cx="1624897" cy="812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Средневековье</a:t>
          </a:r>
          <a:endParaRPr lang="en-US" sz="1800" kern="1200" dirty="0"/>
        </a:p>
      </dsp:txBody>
      <dsp:txXfrm>
        <a:off x="2325828" y="25106"/>
        <a:ext cx="1577305" cy="764856"/>
      </dsp:txXfrm>
    </dsp:sp>
    <dsp:sp modelId="{EE9EF620-4F3F-4E17-9625-0692556C2874}">
      <dsp:nvSpPr>
        <dsp:cNvPr id="0" name=""/>
        <dsp:cNvSpPr/>
      </dsp:nvSpPr>
      <dsp:spPr>
        <a:xfrm>
          <a:off x="1652073" y="1314604"/>
          <a:ext cx="6499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49958" y="272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0804" y="1325601"/>
        <a:ext cx="32497" cy="32497"/>
      </dsp:txXfrm>
    </dsp:sp>
    <dsp:sp modelId="{1010AF39-157F-40FF-9B6E-99AF3087D89F}">
      <dsp:nvSpPr>
        <dsp:cNvPr id="0" name=""/>
        <dsp:cNvSpPr/>
      </dsp:nvSpPr>
      <dsp:spPr>
        <a:xfrm>
          <a:off x="2302032" y="935626"/>
          <a:ext cx="1624897" cy="812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Фэнтези</a:t>
          </a:r>
          <a:endParaRPr lang="en-US" sz="1800" kern="1200" dirty="0"/>
        </a:p>
      </dsp:txBody>
      <dsp:txXfrm>
        <a:off x="2325828" y="959422"/>
        <a:ext cx="1577305" cy="764856"/>
      </dsp:txXfrm>
    </dsp:sp>
    <dsp:sp modelId="{0E774231-863E-4958-BC97-04A5D75CFC78}">
      <dsp:nvSpPr>
        <dsp:cNvPr id="0" name=""/>
        <dsp:cNvSpPr/>
      </dsp:nvSpPr>
      <dsp:spPr>
        <a:xfrm rot="3310531">
          <a:off x="1407976" y="1781762"/>
          <a:ext cx="11381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38153" y="272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8599" y="1780554"/>
        <a:ext cx="56907" cy="56907"/>
      </dsp:txXfrm>
    </dsp:sp>
    <dsp:sp modelId="{E3376937-3896-4202-817B-6AF5F62823B7}">
      <dsp:nvSpPr>
        <dsp:cNvPr id="0" name=""/>
        <dsp:cNvSpPr/>
      </dsp:nvSpPr>
      <dsp:spPr>
        <a:xfrm>
          <a:off x="2302032" y="1869942"/>
          <a:ext cx="1624897" cy="812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Исторические</a:t>
          </a:r>
          <a:endParaRPr lang="en-US" sz="1800" kern="1200" dirty="0"/>
        </a:p>
      </dsp:txBody>
      <dsp:txXfrm>
        <a:off x="2325828" y="1893738"/>
        <a:ext cx="1577305" cy="764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82C8EB6-E352-8AF8-6D3E-CB51A1AED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F433AE-B410-E405-74F8-032EDDD836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D303A-091F-4BF6-B194-6061FD0FF617}" type="datetime1">
              <a:rPr lang="en-US" smtClean="0"/>
              <a:t>5/19/2023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54FCFE-3699-8A24-2323-02E78677A0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5F24F6-0E35-CA0A-49C4-05269E3E9D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4E1CE-186D-4E31-860D-34F80009F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81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8B16-71FF-4496-BD20-6A150D38C1D1}" type="datetime1">
              <a:rPr lang="en-US" smtClean="0"/>
              <a:t>5/19/2023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16CD8-AB00-462A-BC30-B615B9DE0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28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5E134-F8C4-AE73-0188-71C2C71F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6F3A38-3E01-FC4A-A9C7-3FAE168B2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5F6AE-410A-EC78-E7C0-5FC21EA0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35FA50-72DF-47A5-3E21-EF7128A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2BB3C-C77F-486B-F22A-0C8A4A9C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CC3D8-60D3-C32D-F5E9-8202DE91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7CFA58-5E88-5185-018F-2946AC1B8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3E9EB5-0804-447E-3E87-DF5A7298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249BF-1987-F3AA-7EC1-BB911AD5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4F30C-27FC-F496-94F4-BB21DF82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FAC86E-800D-7799-EE8A-3CDBEB932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7BF62-989C-71BC-EAF9-1F72D5B3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FEC5D-DF04-0A3E-0666-CAED7C57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9E907-B895-5ACB-05D5-60F085DE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BF03B-9EED-03C0-2A3A-1B0AE48C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F381-CEB6-0DC8-70A1-9C0872AE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2B1CD-06E6-6152-013E-460321FB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2E8FB-B418-616E-A4BF-293B42AD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88A08-C227-730A-1281-274C933B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69175-C82B-9BFB-AC49-0CE8321A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A5BDE-E60F-B6DC-4C8C-D9C5861A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FF085C-F77B-3A15-5061-8D624AA9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54ABD8-7762-89AC-11D9-2E563BCB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D0DFE-A7DA-6B9C-7215-1455E4BF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A05CE-EE8A-82DA-DC16-F5713CDA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5D811-9227-AE1B-FB6A-42A16175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32743-A876-4273-D439-3391F9573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29E5D8-9D3C-CD51-C6C0-E22991CC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D408A4-85DC-E7AB-ED87-4877D03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EF080D-8FF3-B644-D0D7-731DBF00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A542E-CD23-948C-5B3C-02060FFF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7A966-2637-592E-8F43-EA996C15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4FE463-B25B-D635-877B-BD6350E0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CE3D5C-8A25-C948-6964-27B968CB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8E7155-83DF-1EEF-1C75-B98418CA5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B185D4-1E66-6E82-6DE0-68ACF61F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11B5E0-D29F-C87B-75F9-AE696E10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908B2B-2993-C42F-F895-385793D5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28B454-ED89-2F96-82A4-EF0D6A25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8DB13-D8A1-F33A-1479-18EE0D1C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515814-DD4C-9FD3-DE4F-5F4B8D2F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4E0DC1-DBA5-9168-6C5B-E20A2342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31AA70-EC15-146D-919E-ED68DA1A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5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3EA8A7-7EB4-9DEA-6B52-5DA3054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E4E390-889F-8358-E4A8-926F4AE1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4D563-77F6-EB96-3961-CAAAF926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24468-45E8-0B7F-0036-2FEB3CAA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9DF2E-B4E1-AFE0-C3C5-6EC1FB7B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E06E06-4320-18D1-CF10-B8BE6A95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BB8558-6BA4-F6FC-46E2-CE80451F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05AAA-972D-7EAA-1296-EA110065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A50ACE-9BD8-EDA3-66C0-C0796309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40949-9C63-7AF6-2317-9DFFC47F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75BC79-2480-9E28-61BA-39BFB11B4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8F9B46-4F0B-46B0-BA09-B8D02F3B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C843E8-5414-DFA5-3A39-0AD099CB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B23D34-A2BA-70C3-7C64-446ECE61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ADA498-31D9-BC43-5BB4-5E1FD92A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101E6-6616-D32B-7419-C80A960A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55B17-B3C0-1699-8CA5-80FD73C5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04F1B-AD35-296A-BF25-CF35B88F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A3A7E-200F-9F94-08F1-7C2A3540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21647-C73C-4BF3-BB0C-3CA9D0B3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2545-B6C4-4CAE-AC07-5D737EAA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A0EDA-C589-DE10-A68A-C14DAAF2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Детерминанты кассовых сборов кинофильмов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84B80-E478-88F4-EA37-AC6680779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Выпускная квалификационная работа</a:t>
            </a:r>
          </a:p>
          <a:p>
            <a:r>
              <a:rPr lang="ru-RU"/>
              <a:t>Колегова Яна Э-401</a:t>
            </a:r>
          </a:p>
          <a:p>
            <a:r>
              <a:rPr lang="ru-RU"/>
              <a:t>Научный руководитель:</a:t>
            </a:r>
          </a:p>
          <a:p>
            <a:r>
              <a:rPr lang="ru-RU"/>
              <a:t>Мирзоян Ашот Гамлетович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01E3D2C-F784-0524-B36E-5BAE7F77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DAD1299-38F7-0910-14F8-F72451E1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1C3724-613B-7AE4-B42A-C395DB239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0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7E339-4A94-7DC4-21E3-BB037776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Этапы обработки данных</a:t>
            </a:r>
            <a:endParaRPr lang="en-US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4FC9670-2046-924D-B7F9-CDB6521D9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942052"/>
              </p:ext>
            </p:extLst>
          </p:nvPr>
        </p:nvGraphicFramePr>
        <p:xfrm>
          <a:off x="475190" y="1334239"/>
          <a:ext cx="11011959" cy="444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15F7B1B3-A07C-C4D2-CC57-E2BF0B05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76B44-5F8F-E6A9-3616-8624531D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8BD57-894B-DACC-A595-C24178F5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10</a:t>
            </a:fld>
            <a:endParaRPr lang="en-US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53AEC1C-43C4-DFAB-DB49-DC9295704B5F}"/>
              </a:ext>
            </a:extLst>
          </p:cNvPr>
          <p:cNvCxnSpPr>
            <a:cxnSpLocks/>
          </p:cNvCxnSpPr>
          <p:nvPr/>
        </p:nvCxnSpPr>
        <p:spPr>
          <a:xfrm flipV="1">
            <a:off x="6818842" y="3429000"/>
            <a:ext cx="564938" cy="393700"/>
          </a:xfrm>
          <a:prstGeom prst="line">
            <a:avLst/>
          </a:prstGeom>
          <a:ln w="12700">
            <a:solidFill>
              <a:srgbClr val="659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E3565A0-2A66-AD5E-D436-62753BEFB122}"/>
              </a:ext>
            </a:extLst>
          </p:cNvPr>
          <p:cNvSpPr/>
          <p:nvPr/>
        </p:nvSpPr>
        <p:spPr>
          <a:xfrm>
            <a:off x="3047999" y="6028565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3D50370-893C-9721-F814-CFD7E3DC1CC4}"/>
              </a:ext>
            </a:extLst>
          </p:cNvPr>
          <p:cNvGrpSpPr/>
          <p:nvPr/>
        </p:nvGrpSpPr>
        <p:grpSpPr>
          <a:xfrm>
            <a:off x="7383780" y="5515124"/>
            <a:ext cx="1726342" cy="776078"/>
            <a:chOff x="5795244" y="0"/>
            <a:chExt cx="1401421" cy="70071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37DC0682-E1DE-E043-290C-8A2B37328D61}"/>
                </a:ext>
              </a:extLst>
            </p:cNvPr>
            <p:cNvSpPr/>
            <p:nvPr/>
          </p:nvSpPr>
          <p:spPr>
            <a:xfrm>
              <a:off x="5795244" y="0"/>
              <a:ext cx="1401421" cy="7007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Прямоугольник: скругленные углы 4">
              <a:extLst>
                <a:ext uri="{FF2B5EF4-FFF2-40B4-BE49-F238E27FC236}">
                  <a16:creationId xmlns:a16="http://schemas.microsoft.com/office/drawing/2014/main" id="{07EF53CE-2AED-67D4-FBBC-B092AA8AC82E}"/>
                </a:ext>
              </a:extLst>
            </p:cNvPr>
            <p:cNvSpPr txBox="1"/>
            <p:nvPr/>
          </p:nvSpPr>
          <p:spPr>
            <a:xfrm>
              <a:off x="5815767" y="20523"/>
              <a:ext cx="1360375" cy="659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/>
                <a:t>Нетекстовые факторы</a:t>
              </a:r>
              <a:endParaRPr lang="en-US" sz="1600" kern="1200" dirty="0"/>
            </a:p>
          </p:txBody>
        </p:sp>
      </p:grp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DBB7B10-E3AB-0F11-8E84-55F141DC57AC}"/>
              </a:ext>
            </a:extLst>
          </p:cNvPr>
          <p:cNvCxnSpPr>
            <a:cxnSpLocks/>
          </p:cNvCxnSpPr>
          <p:nvPr/>
        </p:nvCxnSpPr>
        <p:spPr>
          <a:xfrm flipV="1">
            <a:off x="8153400" y="2429566"/>
            <a:ext cx="1699" cy="580334"/>
          </a:xfrm>
          <a:prstGeom prst="line">
            <a:avLst/>
          </a:prstGeom>
          <a:ln w="12700">
            <a:solidFill>
              <a:srgbClr val="659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EEE3DD4-ED0D-65EF-E99E-C626247BE9B4}"/>
              </a:ext>
            </a:extLst>
          </p:cNvPr>
          <p:cNvCxnSpPr>
            <a:cxnSpLocks/>
          </p:cNvCxnSpPr>
          <p:nvPr/>
        </p:nvCxnSpPr>
        <p:spPr>
          <a:xfrm flipV="1">
            <a:off x="8169492" y="5164518"/>
            <a:ext cx="0" cy="350606"/>
          </a:xfrm>
          <a:prstGeom prst="line">
            <a:avLst/>
          </a:prstGeom>
          <a:ln w="12700">
            <a:solidFill>
              <a:srgbClr val="659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D7CEEC4-1685-7334-A5C0-87D7F9E2CAE0}"/>
              </a:ext>
            </a:extLst>
          </p:cNvPr>
          <p:cNvCxnSpPr>
            <a:cxnSpLocks/>
          </p:cNvCxnSpPr>
          <p:nvPr/>
        </p:nvCxnSpPr>
        <p:spPr>
          <a:xfrm flipV="1">
            <a:off x="9029700" y="4091940"/>
            <a:ext cx="800100" cy="620317"/>
          </a:xfrm>
          <a:prstGeom prst="line">
            <a:avLst/>
          </a:prstGeom>
          <a:ln w="12700">
            <a:solidFill>
              <a:srgbClr val="659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9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B3021B5-F61C-48B7-3211-43F71740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FD175-B62B-F18D-AB88-E8D3697A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0CE49-D587-B75B-0414-7BABB70E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844E981F-F870-FE87-5D60-C4105EB00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301600"/>
              </p:ext>
            </p:extLst>
          </p:nvPr>
        </p:nvGraphicFramePr>
        <p:xfrm>
          <a:off x="2000017" y="1525589"/>
          <a:ext cx="7569200" cy="4967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CC1F131-FAB9-AE01-08B6-DF1AD5A7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Предобработка текста</a:t>
            </a:r>
            <a:endParaRPr lang="en-US" dirty="0"/>
          </a:p>
        </p:txBody>
      </p:sp>
      <p:pic>
        <p:nvPicPr>
          <p:cNvPr id="19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A43FF2-BAB2-A269-EB26-2A2C759BEF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7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DE35F-65E8-3674-1343-9A4C80DF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617"/>
            <a:ext cx="10515600" cy="1325563"/>
          </a:xfrm>
        </p:spPr>
        <p:txBody>
          <a:bodyPr/>
          <a:lstStyle/>
          <a:p>
            <a:r>
              <a:rPr lang="ru-RU" dirty="0"/>
              <a:t>Построение словарей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диаграмм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57DF82E4-3884-FF79-BAC8-4D1F8B29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6" b="3436"/>
          <a:stretch/>
        </p:blipFill>
        <p:spPr bwMode="auto">
          <a:xfrm>
            <a:off x="1455869" y="892031"/>
            <a:ext cx="9280260" cy="5136534"/>
          </a:xfrm>
          <a:prstGeom prst="rect">
            <a:avLst/>
          </a:prstGeom>
          <a:noFill/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6E46BE76-1EB2-AA6D-51D6-F86B243A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AA98685-6766-D994-34C3-76DCFF59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6D446E6-AB7E-35E0-F5DC-41CF2239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047999" y="6028565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1CDB19-9E03-B64B-5267-288FB47C2F83}"/>
              </a:ext>
            </a:extLst>
          </p:cNvPr>
          <p:cNvSpPr/>
          <p:nvPr/>
        </p:nvSpPr>
        <p:spPr>
          <a:xfrm>
            <a:off x="1455870" y="892031"/>
            <a:ext cx="2407004" cy="52755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1A8D6E-0F78-5F00-171F-6019BEB08E27}"/>
              </a:ext>
            </a:extLst>
          </p:cNvPr>
          <p:cNvSpPr/>
          <p:nvPr/>
        </p:nvSpPr>
        <p:spPr>
          <a:xfrm>
            <a:off x="8350900" y="892031"/>
            <a:ext cx="2407004" cy="52755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38A03-3A31-32DA-583F-DA82D362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677"/>
            <a:ext cx="10515600" cy="1325563"/>
          </a:xfrm>
        </p:spPr>
        <p:txBody>
          <a:bodyPr/>
          <a:lstStyle/>
          <a:p>
            <a:r>
              <a:rPr lang="ru-RU" dirty="0"/>
              <a:t>Результаты: гипотеза №1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CD98C-87E5-B712-0496-4F34B8A9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47" y="1791478"/>
            <a:ext cx="2743200" cy="4373402"/>
          </a:xfrm>
          <a:ln>
            <a:solidFill>
              <a:srgbClr val="BCBCB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Вывод: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у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тонченная похвала (</a:t>
            </a:r>
            <a:r>
              <a:rPr lang="en-US" sz="1800" dirty="0"/>
              <a:t>“extraordinary”, “magnificent”</a:t>
            </a:r>
            <a:r>
              <a:rPr lang="ru-RU" sz="1800" dirty="0"/>
              <a:t>,</a:t>
            </a:r>
            <a:r>
              <a:rPr lang="en-US" sz="1800" dirty="0"/>
              <a:t> “masterpiece”, “remarkable” </a:t>
            </a:r>
            <a:r>
              <a:rPr lang="ru-RU" sz="1800" dirty="0"/>
              <a:t>и др.)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 снижает интерес зрителя (зритель считает, что фильм слишком сложный и тяжелый), что чаще всего проявляется на  биографических фильмах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        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                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</a:rPr>
              <a:t>Устойчивость: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разные спецификации модели</a:t>
            </a:r>
            <a:endParaRPr lang="en-US" sz="1800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BEDC6E9-96D3-F6E2-6179-38AFFAFC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B65AC63F-4FDA-FE10-69BA-86BFF162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7F99B5-630E-BCCA-11AC-F909DC7D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Рисунок 5" descr="Изображение выглядит как диаграмма, стол">
            <a:extLst>
              <a:ext uri="{FF2B5EF4-FFF2-40B4-BE49-F238E27FC236}">
                <a16:creationId xmlns:a16="http://schemas.microsoft.com/office/drawing/2014/main" id="{FFA2D455-B45E-09FE-81A1-DACC177AD3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152" r="74092" b="3119"/>
          <a:stretch/>
        </p:blipFill>
        <p:spPr bwMode="auto">
          <a:xfrm>
            <a:off x="1172989" y="666750"/>
            <a:ext cx="2683222" cy="5762625"/>
          </a:xfrm>
          <a:prstGeom prst="rect">
            <a:avLst/>
          </a:prstGeom>
          <a:noFill/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A3863E7-7033-D4BC-FC04-208CD66E5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270345"/>
              </p:ext>
            </p:extLst>
          </p:nvPr>
        </p:nvGraphicFramePr>
        <p:xfrm>
          <a:off x="4038597" y="741364"/>
          <a:ext cx="5076828" cy="237348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538414">
                  <a:extLst>
                    <a:ext uri="{9D8B030D-6E8A-4147-A177-3AD203B41FA5}">
                      <a16:colId xmlns:a16="http://schemas.microsoft.com/office/drawing/2014/main" val="3555034860"/>
                    </a:ext>
                  </a:extLst>
                </a:gridCol>
                <a:gridCol w="2538414">
                  <a:extLst>
                    <a:ext uri="{9D8B030D-6E8A-4147-A177-3AD203B41FA5}">
                      <a16:colId xmlns:a16="http://schemas.microsoft.com/office/drawing/2014/main" val="1229655359"/>
                    </a:ext>
                  </a:extLst>
                </a:gridCol>
              </a:tblGrid>
              <a:tr h="3157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Жанр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Среднее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значение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1-го словаря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4214180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биография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6,61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46264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криминал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4,48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083991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фантастика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4,42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9299079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драма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0868184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экшн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4,03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1701160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триллер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3,77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2483816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приключения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3,73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149731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другие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жанры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3,22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312753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комедия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2,86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730464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ужасы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2,68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7296968"/>
                  </a:ext>
                </a:extLst>
              </a:tr>
              <a:tr h="17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анимация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1,79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84150"/>
                  </a:ext>
                </a:extLst>
              </a:tr>
            </a:tbl>
          </a:graphicData>
        </a:graphic>
      </p:graphicFrame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088D41-1FA6-6A0F-6569-87F98C05E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EA89D8-C8D9-9D02-AF82-E127C5404CC4}"/>
              </a:ext>
            </a:extLst>
          </p:cNvPr>
          <p:cNvSpPr/>
          <p:nvPr/>
        </p:nvSpPr>
        <p:spPr>
          <a:xfrm>
            <a:off x="2057399" y="6164879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2F91C80-37B2-D7AA-3494-B8B00C05C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60815"/>
              </p:ext>
            </p:extLst>
          </p:nvPr>
        </p:nvGraphicFramePr>
        <p:xfrm>
          <a:off x="4023604" y="3181349"/>
          <a:ext cx="5091822" cy="298353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7274">
                  <a:extLst>
                    <a:ext uri="{9D8B030D-6E8A-4147-A177-3AD203B41FA5}">
                      <a16:colId xmlns:a16="http://schemas.microsoft.com/office/drawing/2014/main" val="2067363752"/>
                    </a:ext>
                  </a:extLst>
                </a:gridCol>
                <a:gridCol w="1697274">
                  <a:extLst>
                    <a:ext uri="{9D8B030D-6E8A-4147-A177-3AD203B41FA5}">
                      <a16:colId xmlns:a16="http://schemas.microsoft.com/office/drawing/2014/main" val="2480055770"/>
                    </a:ext>
                  </a:extLst>
                </a:gridCol>
                <a:gridCol w="1697274">
                  <a:extLst>
                    <a:ext uri="{9D8B030D-6E8A-4147-A177-3AD203B41FA5}">
                      <a16:colId xmlns:a16="http://schemas.microsoft.com/office/drawing/2014/main" val="779103674"/>
                    </a:ext>
                  </a:extLst>
                </a:gridCol>
              </a:tblGrid>
              <a:tr h="300955">
                <a:tc gridSpan="3"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Зависимая переменная: Логарифм величины итогового бокс-офиса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1251922330"/>
                  </a:ext>
                </a:extLst>
              </a:tr>
              <a:tr h="63004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b="1" dirty="0">
                          <a:effectLst/>
                        </a:rPr>
                        <a:t> Регрессор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Регрессия со словарями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b="1" dirty="0">
                          <a:effectLst/>
                        </a:rPr>
                        <a:t>Регрессия со словарями без </a:t>
                      </a:r>
                      <a:r>
                        <a:rPr lang="ru-RU" sz="1200" b="1" dirty="0" err="1">
                          <a:effectLst/>
                        </a:rPr>
                        <a:t>трейлеринга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415300904"/>
                  </a:ext>
                </a:extLst>
              </a:tr>
              <a:tr h="32544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</a:rPr>
                        <a:t>1 словарь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-0.081***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-0.083***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1404945146"/>
                  </a:ext>
                </a:extLst>
              </a:tr>
              <a:tr h="32544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(0.021)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(0.019)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702866385"/>
                  </a:ext>
                </a:extLst>
              </a:tr>
              <a:tr h="413232">
                <a:tc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Число наблюдений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406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616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2801261286"/>
                  </a:ext>
                </a:extLst>
              </a:tr>
              <a:tr h="353213">
                <a:tc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err="1">
                          <a:effectLst/>
                        </a:rPr>
                        <a:t>Испр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ru-RU" sz="1200" dirty="0">
                          <a:effectLst/>
                        </a:rPr>
                        <a:t>-квадрат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0.903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0.911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103221962"/>
                  </a:ext>
                </a:extLst>
              </a:tr>
              <a:tr h="4132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Контрольные переменные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2870353378"/>
                  </a:ext>
                </a:extLst>
              </a:tr>
              <a:tr h="221958">
                <a:tc gridSpan="3"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* p &lt; 0.1, ** p &lt; 0.05, *** p &lt; 0.01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90001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44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AFC0C5-3DBD-9281-FDC2-06322EFA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996" y="4250174"/>
            <a:ext cx="5381951" cy="1954683"/>
          </a:xfrm>
          <a:ln>
            <a:solidFill>
              <a:srgbClr val="BCBCBC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b="1" dirty="0"/>
              <a:t>Вывод:</a:t>
            </a:r>
          </a:p>
          <a:p>
            <a:pPr marL="0" indent="0">
              <a:buNone/>
            </a:pPr>
            <a:r>
              <a:rPr lang="ru-RU" sz="2400" dirty="0"/>
              <a:t>такие слова, как “</a:t>
            </a:r>
            <a:r>
              <a:rPr lang="ru-RU" sz="2400" dirty="0" err="1"/>
              <a:t>haunted</a:t>
            </a:r>
            <a:r>
              <a:rPr lang="ru-RU" sz="2400" dirty="0"/>
              <a:t>”, “</a:t>
            </a:r>
            <a:r>
              <a:rPr lang="ru-RU" sz="2400" dirty="0" err="1"/>
              <a:t>scares</a:t>
            </a:r>
            <a:r>
              <a:rPr lang="ru-RU" sz="2400" dirty="0"/>
              <a:t>”, “</a:t>
            </a:r>
            <a:r>
              <a:rPr lang="ru-RU" sz="2400" dirty="0" err="1"/>
              <a:t>creepy</a:t>
            </a:r>
            <a:r>
              <a:rPr lang="ru-RU" sz="2400" dirty="0"/>
              <a:t>”, “</a:t>
            </a:r>
            <a:r>
              <a:rPr lang="ru-RU" sz="2400" dirty="0" err="1"/>
              <a:t>monster</a:t>
            </a:r>
            <a:r>
              <a:rPr lang="ru-RU" sz="2400" dirty="0"/>
              <a:t>”, </a:t>
            </a:r>
            <a:r>
              <a:rPr lang="en-US" sz="2400" dirty="0"/>
              <a:t>“heist”, “survival”, </a:t>
            </a:r>
            <a:r>
              <a:rPr lang="ru-RU" sz="2400" dirty="0"/>
              <a:t> интригуют зрителя и подталкивают к просмотру фильма в кинотеатре                фильмы, в отзывах к которым встречаются такие слова собирают больше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</a:rPr>
              <a:t>Устойчивость: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</a:rPr>
              <a:t>разные спецификации модели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1F95FE-E6F9-C37F-2338-CAA23532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19.05.2023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F3BA30-B3ED-9BC9-3036-12E29820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E815F-3148-4B33-74B0-DEA3F8D3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14</a:t>
            </a:fld>
            <a:endParaRPr lang="en-US"/>
          </a:p>
        </p:txBody>
      </p:sp>
      <p:pic>
        <p:nvPicPr>
          <p:cNvPr id="7" name="Рисунок 6" descr="Изображение выглядит как диаграмм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FA612AD7-2772-B64E-0AD7-B9DA03A75A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2" t="6626" r="-855" b="3186"/>
          <a:stretch/>
        </p:blipFill>
        <p:spPr bwMode="auto">
          <a:xfrm>
            <a:off x="1285875" y="659983"/>
            <a:ext cx="2752399" cy="5788442"/>
          </a:xfrm>
          <a:prstGeom prst="rect">
            <a:avLst/>
          </a:prstGeom>
          <a:noFill/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353154-06D8-5865-D935-04E03E472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C85DC4EC-AD4A-E97D-CA5E-C8100EEBAFBC}"/>
              </a:ext>
            </a:extLst>
          </p:cNvPr>
          <p:cNvSpPr/>
          <p:nvPr/>
        </p:nvSpPr>
        <p:spPr>
          <a:xfrm>
            <a:off x="7264689" y="4943501"/>
            <a:ext cx="698793" cy="190940"/>
          </a:xfrm>
          <a:prstGeom prst="rightArrow">
            <a:avLst/>
          </a:prstGeom>
          <a:solidFill>
            <a:srgbClr val="74B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21006A-0BB9-7512-470B-BEF69F8544AD}"/>
              </a:ext>
            </a:extLst>
          </p:cNvPr>
          <p:cNvSpPr/>
          <p:nvPr/>
        </p:nvSpPr>
        <p:spPr>
          <a:xfrm>
            <a:off x="1918802" y="6164545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40FF90A-4AFC-67C8-B30D-39014D119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90329"/>
              </p:ext>
            </p:extLst>
          </p:nvPr>
        </p:nvGraphicFramePr>
        <p:xfrm>
          <a:off x="4129702" y="775479"/>
          <a:ext cx="5381952" cy="34460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3984">
                  <a:extLst>
                    <a:ext uri="{9D8B030D-6E8A-4147-A177-3AD203B41FA5}">
                      <a16:colId xmlns:a16="http://schemas.microsoft.com/office/drawing/2014/main" val="2067363752"/>
                    </a:ext>
                  </a:extLst>
                </a:gridCol>
                <a:gridCol w="1793984">
                  <a:extLst>
                    <a:ext uri="{9D8B030D-6E8A-4147-A177-3AD203B41FA5}">
                      <a16:colId xmlns:a16="http://schemas.microsoft.com/office/drawing/2014/main" val="2480055770"/>
                    </a:ext>
                  </a:extLst>
                </a:gridCol>
                <a:gridCol w="1793984">
                  <a:extLst>
                    <a:ext uri="{9D8B030D-6E8A-4147-A177-3AD203B41FA5}">
                      <a16:colId xmlns:a16="http://schemas.microsoft.com/office/drawing/2014/main" val="779103674"/>
                    </a:ext>
                  </a:extLst>
                </a:gridCol>
              </a:tblGrid>
              <a:tr h="386556">
                <a:tc gridSpan="3"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Зависимая переменная: Логарифм величины итогового бокс-офиса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3128411796"/>
                  </a:ext>
                </a:extLst>
              </a:tr>
              <a:tr h="76278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b="1" dirty="0">
                          <a:effectLst/>
                        </a:rPr>
                        <a:t> Регрессор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b="1" dirty="0">
                          <a:effectLst/>
                        </a:rPr>
                        <a:t>Регрессия со словарями без рейтинга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Регрессия со словарями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415300904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</a:rPr>
                        <a:t>4 словарь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lvl="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0.037**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0.040**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1404945146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lvl="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(0.017)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(0.017)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702866385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</a:rPr>
                        <a:t>Число наблюдений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406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406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448298443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 err="1">
                          <a:effectLst/>
                        </a:rPr>
                        <a:t>Испр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ru-RU" sz="1200" dirty="0">
                          <a:effectLst/>
                        </a:rPr>
                        <a:t>-квадрат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0.900</a:t>
                      </a: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0.903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714502885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Контрольные переменные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27813560"/>
                  </a:ext>
                </a:extLst>
              </a:tr>
              <a:tr h="382778">
                <a:tc gridSpan="3"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* p &lt; 0.1, ** p &lt; 0.05, *** p &lt; 0.01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1810363573"/>
                  </a:ext>
                </a:extLst>
              </a:tr>
            </a:tbl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D0A53D1-D71F-1DDC-25D9-4EC4A3188F48}"/>
              </a:ext>
            </a:extLst>
          </p:cNvPr>
          <p:cNvSpPr txBox="1">
            <a:spLocks/>
          </p:cNvSpPr>
          <p:nvPr/>
        </p:nvSpPr>
        <p:spPr>
          <a:xfrm>
            <a:off x="838200" y="-217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Результаты: гипотеза №1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9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38A03-3A31-32DA-583F-DA82D362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59853"/>
            <a:ext cx="10515600" cy="1325563"/>
          </a:xfrm>
        </p:spPr>
        <p:txBody>
          <a:bodyPr/>
          <a:lstStyle/>
          <a:p>
            <a:r>
              <a:rPr lang="ru-RU" dirty="0"/>
              <a:t>Результаты: гипотеза №1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Наиболее значимые слова</a:t>
            </a:r>
            <a:endParaRPr lang="en-US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1ACA1D9-2A25-4CA8-AC23-3D184AA11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03417"/>
              </p:ext>
            </p:extLst>
          </p:nvPr>
        </p:nvGraphicFramePr>
        <p:xfrm>
          <a:off x="1360727" y="1509216"/>
          <a:ext cx="4061171" cy="478880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11607">
                  <a:extLst>
                    <a:ext uri="{9D8B030D-6E8A-4147-A177-3AD203B41FA5}">
                      <a16:colId xmlns:a16="http://schemas.microsoft.com/office/drawing/2014/main" val="4118914483"/>
                    </a:ext>
                  </a:extLst>
                </a:gridCol>
                <a:gridCol w="1334790">
                  <a:extLst>
                    <a:ext uri="{9D8B030D-6E8A-4147-A177-3AD203B41FA5}">
                      <a16:colId xmlns:a16="http://schemas.microsoft.com/office/drawing/2014/main" val="1522145909"/>
                    </a:ext>
                  </a:extLst>
                </a:gridCol>
                <a:gridCol w="1414774">
                  <a:extLst>
                    <a:ext uri="{9D8B030D-6E8A-4147-A177-3AD203B41FA5}">
                      <a16:colId xmlns:a16="http://schemas.microsoft.com/office/drawing/2014/main" val="1480297532"/>
                    </a:ext>
                  </a:extLst>
                </a:gridCol>
              </a:tblGrid>
              <a:tr h="358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Основа слова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Увеличение чистоты узла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Слово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565057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install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22,04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effectLst/>
                        </a:rPr>
                        <a:t>installment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350272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sequel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13,08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effectLst/>
                        </a:rPr>
                        <a:t>sequel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547041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origin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11,10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original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17240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movi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10,47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movie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251996"/>
                  </a:ext>
                </a:extLst>
              </a:tr>
              <a:tr h="358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cgi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9,14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effectLst/>
                        </a:rPr>
                        <a:t>CGI (computer generated imagery)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121117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comedi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6,07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effectLst/>
                        </a:rPr>
                        <a:t>comedy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374864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love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5,94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love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306065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heart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5,69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heart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12484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portrait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5,02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portrait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598192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person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4,64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person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694990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wonder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4,43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wonder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638498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4,39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27747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anim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4,18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effectLst/>
                        </a:rPr>
                        <a:t>animation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510572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scare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4,10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scare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40867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predecessor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3,92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effectLst/>
                        </a:rPr>
                        <a:t>predecessor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69140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touch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3,32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touch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27157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3,14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756961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gag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3,12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gag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337384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magic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2,58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magic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94790"/>
                  </a:ext>
                </a:extLst>
              </a:tr>
              <a:tr h="21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charm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2,57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b="1" dirty="0">
                          <a:effectLst/>
                        </a:rPr>
                        <a:t>с</a:t>
                      </a:r>
                      <a:r>
                        <a:rPr lang="en-US" sz="1100" b="1" dirty="0">
                          <a:effectLst/>
                        </a:rPr>
                        <a:t>harm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610" marR="6361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0758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C960AA06-99F6-FDAE-007D-F4E6947C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57ECF-90D8-0F33-20AF-BEF425BA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B18BF5-D719-7434-F124-E94FD4F6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15</a:t>
            </a:fld>
            <a:endParaRPr lang="en-US"/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FF01C9-768C-C431-4CC9-DBE5F2C11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6B921C-EB23-D82F-C87C-8E43BD8546F6}"/>
              </a:ext>
            </a:extLst>
          </p:cNvPr>
          <p:cNvSpPr/>
          <p:nvPr/>
        </p:nvSpPr>
        <p:spPr>
          <a:xfrm>
            <a:off x="3540955" y="6076080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CA44C-38A2-EC85-8A95-404A03202720}"/>
              </a:ext>
            </a:extLst>
          </p:cNvPr>
          <p:cNvSpPr txBox="1"/>
          <p:nvPr/>
        </p:nvSpPr>
        <p:spPr>
          <a:xfrm>
            <a:off x="6506807" y="2815085"/>
            <a:ext cx="2397966" cy="2031325"/>
          </a:xfrm>
          <a:prstGeom prst="rect">
            <a:avLst/>
          </a:prstGeom>
          <a:noFill/>
          <a:ln>
            <a:solidFill>
              <a:srgbClr val="8F8F8F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Вывод:</a:t>
            </a:r>
          </a:p>
          <a:p>
            <a:r>
              <a:rPr lang="ru-RU" dirty="0"/>
              <a:t>чем чаще данные слова встречаются в отзывах кинокритиков, тем лучше будет прогноз бокс-офиса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9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C9226-EA15-E8CC-B12E-97D95DD6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Результаты: гипотеза №2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Тематические словари</a:t>
            </a:r>
            <a:endParaRPr lang="en-US" dirty="0"/>
          </a:p>
        </p:txBody>
      </p:sp>
      <p:graphicFrame>
        <p:nvGraphicFramePr>
          <p:cNvPr id="5" name="Таблица 8">
            <a:extLst>
              <a:ext uri="{FF2B5EF4-FFF2-40B4-BE49-F238E27FC236}">
                <a16:creationId xmlns:a16="http://schemas.microsoft.com/office/drawing/2014/main" id="{C8513D47-5F9F-642A-A173-6B0A91983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9501"/>
              </p:ext>
            </p:extLst>
          </p:nvPr>
        </p:nvGraphicFramePr>
        <p:xfrm>
          <a:off x="838197" y="3532930"/>
          <a:ext cx="10507827" cy="2377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7267">
                  <a:extLst>
                    <a:ext uri="{9D8B030D-6E8A-4147-A177-3AD203B41FA5}">
                      <a16:colId xmlns:a16="http://schemas.microsoft.com/office/drawing/2014/main" val="469710182"/>
                    </a:ext>
                  </a:extLst>
                </a:gridCol>
                <a:gridCol w="2017267">
                  <a:extLst>
                    <a:ext uri="{9D8B030D-6E8A-4147-A177-3AD203B41FA5}">
                      <a16:colId xmlns:a16="http://schemas.microsoft.com/office/drawing/2014/main" val="1006558654"/>
                    </a:ext>
                  </a:extLst>
                </a:gridCol>
                <a:gridCol w="6473293">
                  <a:extLst>
                    <a:ext uri="{9D8B030D-6E8A-4147-A177-3AD203B41FA5}">
                      <a16:colId xmlns:a16="http://schemas.microsoft.com/office/drawing/2014/main" val="2007698832"/>
                    </a:ext>
                  </a:extLst>
                </a:gridCol>
              </a:tblGrid>
              <a:tr h="299705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+mn-lt"/>
                        </a:rPr>
                        <a:t>Словарь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+mn-lt"/>
                        </a:rPr>
                        <a:t>Жанр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+mn-lt"/>
                        </a:rPr>
                        <a:t>Влияние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45491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+mn-lt"/>
                        </a:rPr>
                        <a:t>Деньги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Приключения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Фильмы, в отзывах к которым использованы слова из словаря «деньги» собирают больше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47635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+mn-lt"/>
                        </a:rPr>
                        <a:t>Королевство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Драма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Фильмы, в отзывах к которым использованы слова из словаря «королевство» собирают больше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51352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+mn-lt"/>
                        </a:rPr>
                        <a:t>Война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+mn-lt"/>
                        </a:rPr>
                        <a:t>Экшн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Фильмы, в отзывах к которым использованы военные слова собирают меньше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73714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+mn-lt"/>
                        </a:rPr>
                        <a:t>Романтика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Комедия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Фильмы, в отзывах к которым использованы романтические слова собирают больше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275453"/>
                  </a:ext>
                </a:extLst>
              </a:tr>
            </a:tbl>
          </a:graphicData>
        </a:graphic>
      </p:graphicFrame>
      <p:sp>
        <p:nvSpPr>
          <p:cNvPr id="6" name="Дата 5">
            <a:extLst>
              <a:ext uri="{FF2B5EF4-FFF2-40B4-BE49-F238E27FC236}">
                <a16:creationId xmlns:a16="http://schemas.microsoft.com/office/drawing/2014/main" id="{BF059000-9D5B-A343-5E81-F05B4365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4A33EE8-9F20-CF23-BFF8-C01F5823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4D2B8BD-F2E0-A7E1-8CB3-15AE60A5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16</a:t>
            </a:fld>
            <a:endParaRPr lang="en-US"/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18C4C9-0CD2-CC3B-B8C4-2821617BF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3E5577C-35BC-56CF-21A8-81F1D01DF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21425"/>
              </p:ext>
            </p:extLst>
          </p:nvPr>
        </p:nvGraphicFramePr>
        <p:xfrm>
          <a:off x="923922" y="1652590"/>
          <a:ext cx="10344150" cy="1776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830">
                  <a:extLst>
                    <a:ext uri="{9D8B030D-6E8A-4147-A177-3AD203B41FA5}">
                      <a16:colId xmlns:a16="http://schemas.microsoft.com/office/drawing/2014/main" val="2012219685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28366658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689161373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746349340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495307418"/>
                    </a:ext>
                  </a:extLst>
                </a:gridCol>
              </a:tblGrid>
              <a:tr h="296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  <a:latin typeface="+mn-lt"/>
                        </a:rPr>
                        <a:t>Эмоции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  <a:latin typeface="+mn-lt"/>
                        </a:rPr>
                        <a:t>Деньги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  <a:latin typeface="+mn-lt"/>
                        </a:rPr>
                        <a:t>Королевство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  <a:latin typeface="+mn-lt"/>
                        </a:rPr>
                        <a:t>Война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  <a:latin typeface="+mn-lt"/>
                        </a:rPr>
                        <a:t>Романтика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409539"/>
                  </a:ext>
                </a:extLst>
              </a:tr>
              <a:tr h="296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cheerful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afford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aristocracy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admiral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admirer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30222"/>
                  </a:ext>
                </a:extLst>
              </a:tr>
              <a:tr h="296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happy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auction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baron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battle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adore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8069132"/>
                  </a:ext>
                </a:extLst>
              </a:tr>
              <a:tr h="296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afraid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bank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empire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army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obsession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4171598"/>
                  </a:ext>
                </a:extLst>
              </a:tr>
              <a:tr h="296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angry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credit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birthright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artillery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beloved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8567273"/>
                  </a:ext>
                </a:extLst>
              </a:tr>
              <a:tr h="296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calm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bargain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castle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enemy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cherish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865994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23BCE6-4100-E57F-9F02-29768290221C}"/>
              </a:ext>
            </a:extLst>
          </p:cNvPr>
          <p:cNvSpPr/>
          <p:nvPr/>
        </p:nvSpPr>
        <p:spPr>
          <a:xfrm>
            <a:off x="-1117600" y="5847484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8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9FBB0-9FBE-D1F5-0C97-D1BBE805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24" y="355794"/>
            <a:ext cx="12933785" cy="1325563"/>
          </a:xfrm>
        </p:spPr>
        <p:txBody>
          <a:bodyPr/>
          <a:lstStyle/>
          <a:p>
            <a:r>
              <a:rPr lang="ru-RU" dirty="0"/>
              <a:t>Результаты: гипотеза №3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Трейлеринг и сарафанное радио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B2394-7261-D9AB-CEE3-83EF1545368A}"/>
              </a:ext>
            </a:extLst>
          </p:cNvPr>
          <p:cNvSpPr txBox="1"/>
          <p:nvPr/>
        </p:nvSpPr>
        <p:spPr>
          <a:xfrm>
            <a:off x="6829425" y="2136338"/>
            <a:ext cx="4143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Наиболее значимые детерминанты: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экранов, на которых транслировался фильм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Трейлеринг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отзывов зрителей (сарафанное радио)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Бюджет фильма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A6ADD0-F56C-5661-D513-080A6AE2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847ED7-4DAE-28FD-862D-FC523B1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3032B7-99EE-9603-ED8B-D3713A73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17</a:t>
            </a:fld>
            <a:endParaRPr lang="en-US"/>
          </a:p>
        </p:txBody>
      </p:sp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D5B6879-2D83-0BC8-A7BF-2515DD9CE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45C432E5-41EA-F6C1-F83B-B13A530E26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950703"/>
              </p:ext>
            </p:extLst>
          </p:nvPr>
        </p:nvGraphicFramePr>
        <p:xfrm>
          <a:off x="1478280" y="1679576"/>
          <a:ext cx="5120640" cy="438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25AD37-2133-D9FC-A5AA-63D864AD3DEF}"/>
              </a:ext>
            </a:extLst>
          </p:cNvPr>
          <p:cNvSpPr/>
          <p:nvPr/>
        </p:nvSpPr>
        <p:spPr>
          <a:xfrm>
            <a:off x="838200" y="6062347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45C432E5-41EA-F6C1-F83B-B13A530E26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61089"/>
              </p:ext>
            </p:extLst>
          </p:nvPr>
        </p:nvGraphicFramePr>
        <p:xfrm>
          <a:off x="1478280" y="1663304"/>
          <a:ext cx="5120640" cy="438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578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8BDA2-AC38-D701-77B0-A3C945F6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Результаты: гипотеза №3</a:t>
            </a:r>
            <a:br>
              <a:rPr lang="ru-RU" dirty="0"/>
            </a:br>
            <a:r>
              <a:rPr lang="ru-RU" sz="3200" dirty="0" err="1">
                <a:solidFill>
                  <a:schemeClr val="bg2">
                    <a:lumMod val="50000"/>
                  </a:schemeClr>
                </a:solidFill>
              </a:rPr>
              <a:t>Трейлеринг</a:t>
            </a: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 и сарафанное радио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CB41E0-49CB-38A7-E8B1-7FDCF7F4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672BDB-D8C5-6751-53D1-24E82C04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3C6BC-88A0-F41A-C9FC-728BB2E1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B40FC68-42DE-45A8-744A-7D6280846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70878"/>
              </p:ext>
            </p:extLst>
          </p:nvPr>
        </p:nvGraphicFramePr>
        <p:xfrm>
          <a:off x="419104" y="1676958"/>
          <a:ext cx="5676898" cy="46424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7109">
                  <a:extLst>
                    <a:ext uri="{9D8B030D-6E8A-4147-A177-3AD203B41FA5}">
                      <a16:colId xmlns:a16="http://schemas.microsoft.com/office/drawing/2014/main" val="347790777"/>
                    </a:ext>
                  </a:extLst>
                </a:gridCol>
                <a:gridCol w="1393263">
                  <a:extLst>
                    <a:ext uri="{9D8B030D-6E8A-4147-A177-3AD203B41FA5}">
                      <a16:colId xmlns:a16="http://schemas.microsoft.com/office/drawing/2014/main" val="649150304"/>
                    </a:ext>
                  </a:extLst>
                </a:gridCol>
                <a:gridCol w="1393263">
                  <a:extLst>
                    <a:ext uri="{9D8B030D-6E8A-4147-A177-3AD203B41FA5}">
                      <a16:colId xmlns:a16="http://schemas.microsoft.com/office/drawing/2014/main" val="1049639431"/>
                    </a:ext>
                  </a:extLst>
                </a:gridCol>
                <a:gridCol w="1393263">
                  <a:extLst>
                    <a:ext uri="{9D8B030D-6E8A-4147-A177-3AD203B41FA5}">
                      <a16:colId xmlns:a16="http://schemas.microsoft.com/office/drawing/2014/main" val="784042013"/>
                    </a:ext>
                  </a:extLst>
                </a:gridCol>
              </a:tblGrid>
              <a:tr h="447075"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Зависимая переменная: Логарифм величины итогового бокс-офиса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extLst>
                  <a:ext uri="{0D108BD9-81ED-4DB2-BD59-A6C34878D82A}">
                    <a16:rowId xmlns:a16="http://schemas.microsoft.com/office/drawing/2014/main" val="2096239915"/>
                  </a:ext>
                </a:extLst>
              </a:tr>
              <a:tr h="62365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</a:rPr>
                        <a:t> Регрессоры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</a:rPr>
                        <a:t>Регрессия без словарей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</a:rPr>
                        <a:t>Регрессия со словарями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</a:rPr>
                        <a:t>Регрессия без </a:t>
                      </a:r>
                      <a:r>
                        <a:rPr lang="ru-RU" sz="1400" b="1" dirty="0" err="1">
                          <a:effectLst/>
                          <a:latin typeface="+mn-lt"/>
                        </a:rPr>
                        <a:t>трейлеринга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4267943932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 err="1">
                          <a:effectLst/>
                          <a:latin typeface="+mn-lt"/>
                        </a:rPr>
                        <a:t>Трейлеринг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0.036***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0.036***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1980020573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(0.009)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(0.009)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866472248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Отзывы зрителей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0.337***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0.335***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0.354***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3449523427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(0.032)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(0.040)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(0.036)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604409444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Число наблюдений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406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406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616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1739487962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 err="1">
                          <a:effectLst/>
                          <a:latin typeface="+mn-lt"/>
                        </a:rPr>
                        <a:t>Испр</a:t>
                      </a:r>
                      <a:r>
                        <a:rPr lang="ru-RU" sz="1400" dirty="0">
                          <a:effectLst/>
                          <a:latin typeface="+mn-lt"/>
                        </a:rPr>
                        <a:t>.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R</a:t>
                      </a:r>
                      <a:r>
                        <a:rPr lang="ru-RU" sz="1400" dirty="0">
                          <a:effectLst/>
                          <a:latin typeface="+mn-lt"/>
                        </a:rPr>
                        <a:t>-квадрат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0.900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0.903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0.911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2180891088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Контрольные переменные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3250178826"/>
                  </a:ext>
                </a:extLst>
              </a:tr>
              <a:tr h="446469">
                <a:tc gridSpan="4"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* p &lt; 0.1, ** p &lt; 0.05, *** p &lt; 0.01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95839954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3962BE0-21CD-B43D-DD40-CF128472D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72803"/>
              </p:ext>
            </p:extLst>
          </p:nvPr>
        </p:nvGraphicFramePr>
        <p:xfrm>
          <a:off x="6191247" y="1676958"/>
          <a:ext cx="5815696" cy="46480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924">
                  <a:extLst>
                    <a:ext uri="{9D8B030D-6E8A-4147-A177-3AD203B41FA5}">
                      <a16:colId xmlns:a16="http://schemas.microsoft.com/office/drawing/2014/main" val="347790777"/>
                    </a:ext>
                  </a:extLst>
                </a:gridCol>
                <a:gridCol w="1453924">
                  <a:extLst>
                    <a:ext uri="{9D8B030D-6E8A-4147-A177-3AD203B41FA5}">
                      <a16:colId xmlns:a16="http://schemas.microsoft.com/office/drawing/2014/main" val="649150304"/>
                    </a:ext>
                  </a:extLst>
                </a:gridCol>
                <a:gridCol w="1453924">
                  <a:extLst>
                    <a:ext uri="{9D8B030D-6E8A-4147-A177-3AD203B41FA5}">
                      <a16:colId xmlns:a16="http://schemas.microsoft.com/office/drawing/2014/main" val="1049639431"/>
                    </a:ext>
                  </a:extLst>
                </a:gridCol>
                <a:gridCol w="1453924">
                  <a:extLst>
                    <a:ext uri="{9D8B030D-6E8A-4147-A177-3AD203B41FA5}">
                      <a16:colId xmlns:a16="http://schemas.microsoft.com/office/drawing/2014/main" val="784042013"/>
                    </a:ext>
                  </a:extLst>
                </a:gridCol>
              </a:tblGrid>
              <a:tr h="305977"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Зависимая переменная: Логарифм величины </a:t>
                      </a:r>
                      <a:r>
                        <a:rPr lang="ru-RU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бокс-офиса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второй недели 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extLst>
                  <a:ext uri="{0D108BD9-81ED-4DB2-BD59-A6C34878D82A}">
                    <a16:rowId xmlns:a16="http://schemas.microsoft.com/office/drawing/2014/main" val="2096239915"/>
                  </a:ext>
                </a:extLst>
              </a:tr>
              <a:tr h="62983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</a:rPr>
                        <a:t> Регрессоры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</a:rPr>
                        <a:t>Регрессия без словарей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</a:rPr>
                        <a:t>Регрессия со словарями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</a:rPr>
                        <a:t>Регрессия без </a:t>
                      </a:r>
                      <a:r>
                        <a:rPr lang="ru-RU" sz="1400" b="1" dirty="0" err="1">
                          <a:effectLst/>
                          <a:latin typeface="+mn-lt"/>
                        </a:rPr>
                        <a:t>трейлеринга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4267943932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 err="1">
                          <a:effectLst/>
                          <a:latin typeface="+mn-lt"/>
                        </a:rPr>
                        <a:t>Трейлеринг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0.031***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0.030***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1980020573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(0.011)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(0.011)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866472248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Отзывы зрителей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0.354***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0.324***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0.356***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3449523427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(0.040)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(0.049)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(0.041)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2604409444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</a:rPr>
                        <a:t>Число наблюдений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403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403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595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1739487962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 err="1">
                          <a:effectLst/>
                        </a:rPr>
                        <a:t>Испр</a:t>
                      </a:r>
                      <a:r>
                        <a:rPr lang="ru-RU" sz="1400" dirty="0">
                          <a:effectLst/>
                        </a:rPr>
                        <a:t>. </a:t>
                      </a:r>
                      <a:r>
                        <a:rPr lang="en-US" sz="1400" dirty="0">
                          <a:effectLst/>
                        </a:rPr>
                        <a:t>R</a:t>
                      </a:r>
                      <a:r>
                        <a:rPr lang="ru-RU" sz="1400" dirty="0">
                          <a:effectLst/>
                        </a:rPr>
                        <a:t>-квадрат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0.873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0.876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0.872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2180891088"/>
                  </a:ext>
                </a:extLst>
              </a:tr>
              <a:tr h="44646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Контрольные переменные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3250178826"/>
                  </a:ext>
                </a:extLst>
              </a:tr>
              <a:tr h="446469">
                <a:tc gridSpan="4"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* p &lt; 0.1, ** p &lt; 0.05, *** p &lt; 0.01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958399547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1BB5E39-436C-30C6-A740-256226158512}"/>
              </a:ext>
            </a:extLst>
          </p:cNvPr>
          <p:cNvSpPr/>
          <p:nvPr/>
        </p:nvSpPr>
        <p:spPr>
          <a:xfrm>
            <a:off x="533400" y="6319444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расчеты автора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0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68A76-1F4D-B1D5-F139-79447C9B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Результаты: гипотеза №3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Трейлеринг и сарафанное радио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8CBB1A5B-C544-FB47-9A8B-E94813EA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DF1B72B-805A-DC0E-6B80-A28EBED6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203E2F3-32D5-888B-0A7E-D9F5682F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44D6DF4-B329-77F3-B9D1-B4CD4EE52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027928"/>
              </p:ext>
            </p:extLst>
          </p:nvPr>
        </p:nvGraphicFramePr>
        <p:xfrm>
          <a:off x="838200" y="2336801"/>
          <a:ext cx="10515600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72543">
                  <a:extLst>
                    <a:ext uri="{9D8B030D-6E8A-4147-A177-3AD203B41FA5}">
                      <a16:colId xmlns:a16="http://schemas.microsoft.com/office/drawing/2014/main" val="469710182"/>
                    </a:ext>
                  </a:extLst>
                </a:gridCol>
                <a:gridCol w="7043057">
                  <a:extLst>
                    <a:ext uri="{9D8B030D-6E8A-4147-A177-3AD203B41FA5}">
                      <a16:colId xmlns:a16="http://schemas.microsoft.com/office/drawing/2014/main" val="2007698832"/>
                    </a:ext>
                  </a:extLst>
                </a:gridCol>
              </a:tblGrid>
              <a:tr h="293461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Переменная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Влияние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454918"/>
                  </a:ext>
                </a:extLst>
              </a:tr>
              <a:tr h="293461">
                <a:tc rowSpan="2">
                  <a:txBody>
                    <a:bodyPr/>
                    <a:lstStyle/>
                    <a:p>
                      <a:pPr algn="l"/>
                      <a:r>
                        <a:rPr lang="ru-RU" dirty="0"/>
                        <a:t>Трейлеринг 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</a:t>
                      </a:r>
                      <a:r>
                        <a:rPr lang="ru-RU" dirty="0">
                          <a:sym typeface="Symbol" panose="05050102010706020507" pitchFamily="18" charset="2"/>
                        </a:rPr>
                        <a:t> на 1 млн зрителей</a:t>
                      </a:r>
                      <a:endParaRPr lang="en-US" dirty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Итоговый бокс-офис 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</a:t>
                      </a:r>
                      <a:r>
                        <a:rPr lang="ru-RU" dirty="0">
                          <a:sym typeface="Symbol" panose="05050102010706020507" pitchFamily="18" charset="2"/>
                        </a:rPr>
                        <a:t> на</a:t>
                      </a:r>
                      <a:r>
                        <a:rPr lang="ru-RU" dirty="0"/>
                        <a:t> 3,6%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476354"/>
                  </a:ext>
                </a:extLst>
              </a:tr>
              <a:tr h="2934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Бокс-офис второй недели 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</a:t>
                      </a:r>
                      <a:r>
                        <a:rPr lang="ru-RU" dirty="0">
                          <a:sym typeface="Symbol" panose="05050102010706020507" pitchFamily="18" charset="2"/>
                        </a:rPr>
                        <a:t> на </a:t>
                      </a:r>
                      <a:r>
                        <a:rPr lang="ru-RU" dirty="0"/>
                        <a:t>3,1%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513528"/>
                  </a:ext>
                </a:extLst>
              </a:tr>
              <a:tr h="293461">
                <a:tc rowSpan="2">
                  <a:txBody>
                    <a:bodyPr/>
                    <a:lstStyle/>
                    <a:p>
                      <a:pPr algn="l"/>
                      <a:r>
                        <a:rPr lang="ru-RU" dirty="0"/>
                        <a:t>Сарафанное радио (количество отзывов зрителей) 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</a:t>
                      </a:r>
                      <a:r>
                        <a:rPr lang="ru-RU" dirty="0">
                          <a:sym typeface="Symbol" panose="05050102010706020507" pitchFamily="18" charset="2"/>
                        </a:rPr>
                        <a:t> на 1%</a:t>
                      </a:r>
                      <a:endParaRPr lang="en-US" dirty="0"/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Итоговые кассовые сборы фильма 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</a:t>
                      </a:r>
                      <a:r>
                        <a:rPr lang="ru-RU" dirty="0">
                          <a:sym typeface="Symbol" panose="05050102010706020507" pitchFamily="18" charset="2"/>
                        </a:rPr>
                        <a:t> на </a:t>
                      </a:r>
                      <a:r>
                        <a:rPr lang="ru-RU" dirty="0"/>
                        <a:t>0,34%</a:t>
                      </a:r>
                    </a:p>
                  </a:txBody>
                  <a:tcPr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4737146"/>
                  </a:ext>
                </a:extLst>
              </a:tr>
              <a:tr h="2934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Кассовые сборы кинофильма для второй недели 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</a:t>
                      </a:r>
                      <a:r>
                        <a:rPr lang="ru-RU" dirty="0">
                          <a:sym typeface="Symbol" panose="05050102010706020507" pitchFamily="18" charset="2"/>
                        </a:rPr>
                        <a:t> на </a:t>
                      </a:r>
                      <a:r>
                        <a:rPr lang="ru-RU" dirty="0"/>
                        <a:t>0,35%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275453"/>
                  </a:ext>
                </a:extLst>
              </a:tr>
            </a:tbl>
          </a:graphicData>
        </a:graphic>
      </p:graphicFrame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37B9D42-6044-1A1B-8A79-E2E15AB60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ED0C302-EE5D-7839-1B35-A24250420009}"/>
              </a:ext>
            </a:extLst>
          </p:cNvPr>
          <p:cNvSpPr/>
          <p:nvPr/>
        </p:nvSpPr>
        <p:spPr>
          <a:xfrm>
            <a:off x="-1164771" y="4255318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8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2F639-0204-9FF5-C1A2-93398620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12423-7159-17CE-FEED-AAF7D44C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Зритель становится все более разборчивым при выборе кинофильма для просмотра</a:t>
            </a:r>
          </a:p>
          <a:p>
            <a:r>
              <a:rPr lang="ru-RU" dirty="0"/>
              <a:t>Все чаще зритель при выборе кинофильма ориентируется на отзывы кинокритиков</a:t>
            </a:r>
          </a:p>
          <a:p>
            <a:r>
              <a:rPr lang="ru-RU" dirty="0"/>
              <a:t>Для создания успешных фильмов киностудиям необходимо понимать, какие факторы наиболее сильно влияют на выручку фильма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991DC4-907B-C136-62F5-1CAA6E02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9834D-456F-78B9-012F-E4661407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36F0F2-65C2-7309-1897-9506FBCF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</a:t>
            </a:fld>
            <a:endParaRPr lang="en-US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EA624E0-FD54-4B76-EABE-CEE90BAFB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3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8D408-F0EA-938C-0214-226B7269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A50EF-E4B9-8443-6038-31CC1353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82075" cy="4351338"/>
          </a:xfrm>
        </p:spPr>
        <p:txBody>
          <a:bodyPr/>
          <a:lstStyle/>
          <a:p>
            <a:r>
              <a:rPr lang="ru-RU" dirty="0"/>
              <a:t>Тексты отзывов кинокритиков значимо влияют на величину кассовых сборов кинофильмов</a:t>
            </a:r>
          </a:p>
          <a:p>
            <a:r>
              <a:rPr lang="ru-RU" dirty="0"/>
              <a:t>Такие темы, как «деньги», «война», «романтика», «королевство», затронутые кинокритиками в своих отзывах, значимо влияют на величину кассовых сборов кинофильмов</a:t>
            </a:r>
          </a:p>
          <a:p>
            <a:r>
              <a:rPr lang="ru-RU" dirty="0"/>
              <a:t>Трейлеринг и сарафанное радио значимо и положительно влияют на величину бокс-офиса</a:t>
            </a:r>
          </a:p>
          <a:p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1DFC58E-0E34-D716-0FDD-6BC24196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8B314F4-6049-46CE-1EB0-8F7DA424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982B8D0-76A5-CC2C-5AAE-E598FD4B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20</a:t>
            </a:fld>
            <a:endParaRPr lang="en-US"/>
          </a:p>
        </p:txBody>
      </p:sp>
      <p:pic>
        <p:nvPicPr>
          <p:cNvPr id="5" name="Рисунок 4" descr="Флажок со сплошной заливкой">
            <a:extLst>
              <a:ext uri="{FF2B5EF4-FFF2-40B4-BE49-F238E27FC236}">
                <a16:creationId xmlns:a16="http://schemas.microsoft.com/office/drawing/2014/main" id="{0F718AE1-8358-0C08-0273-578F76B4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8843" y="1679576"/>
            <a:ext cx="914400" cy="914400"/>
          </a:xfrm>
          <a:prstGeom prst="rect">
            <a:avLst/>
          </a:prstGeom>
        </p:spPr>
      </p:pic>
      <p:pic>
        <p:nvPicPr>
          <p:cNvPr id="9" name="Рисунок 8" descr="Флажок со сплошной заливкой">
            <a:extLst>
              <a:ext uri="{FF2B5EF4-FFF2-40B4-BE49-F238E27FC236}">
                <a16:creationId xmlns:a16="http://schemas.microsoft.com/office/drawing/2014/main" id="{706B314E-8D71-81D5-434A-0E5DCA234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8843" y="2973635"/>
            <a:ext cx="914400" cy="914400"/>
          </a:xfrm>
          <a:prstGeom prst="rect">
            <a:avLst/>
          </a:prstGeom>
        </p:spPr>
      </p:pic>
      <p:pic>
        <p:nvPicPr>
          <p:cNvPr id="10" name="Рисунок 9" descr="Флажок со сплошной заливкой">
            <a:extLst>
              <a:ext uri="{FF2B5EF4-FFF2-40B4-BE49-F238E27FC236}">
                <a16:creationId xmlns:a16="http://schemas.microsoft.com/office/drawing/2014/main" id="{0294F27B-A369-E156-2C1A-0159A6CE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8843" y="4391026"/>
            <a:ext cx="914400" cy="9144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53DF4D-233C-4275-F422-792BD208FE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0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047D6-0583-162C-75E1-EB40F286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57" y="959935"/>
            <a:ext cx="5497286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pic>
        <p:nvPicPr>
          <p:cNvPr id="6" name="Объект 5" descr="Изображение выглядит как снимок экрана, круг, График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26B2788-0B38-F403-BEB7-308461F6F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76" y="3271619"/>
            <a:ext cx="2601767" cy="2601767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EE7384C5-4A65-76F7-8693-D10D0317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612A9DE-3F65-364E-D536-07E3DC7A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9FE88B6-730E-85E0-50F9-3586DF49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EEE48-6611-ABC5-A12D-78B5FC752F62}"/>
              </a:ext>
            </a:extLst>
          </p:cNvPr>
          <p:cNvSpPr txBox="1"/>
          <p:nvPr/>
        </p:nvSpPr>
        <p:spPr>
          <a:xfrm>
            <a:off x="5085920" y="2529019"/>
            <a:ext cx="192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Ознакомиться с кодом и данными можно по </a:t>
            </a:r>
            <a:r>
              <a:rPr lang="en-US" sz="1600" dirty="0"/>
              <a:t>QR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0CC6F1-0DF4-FBED-D414-D81014EDC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8EBB8-46C6-B809-A381-F8355331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/>
              <a:t>Приложение: способы улучшения исследования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E0B0B-0C3F-858C-3B4A-8ECA7731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Использование большей выборки кинофильмов за счет изучения кинопроката других стран</a:t>
            </a:r>
          </a:p>
          <a:p>
            <a:r>
              <a:rPr lang="ru-RU" dirty="0"/>
              <a:t>Использование аналогичных методов анализа для определения детерминант успешности фильмов на </a:t>
            </a:r>
            <a:r>
              <a:rPr lang="ru-RU" dirty="0" err="1"/>
              <a:t>стриминговых</a:t>
            </a:r>
            <a:r>
              <a:rPr lang="ru-RU" dirty="0"/>
              <a:t> платформах</a:t>
            </a:r>
          </a:p>
          <a:p>
            <a:r>
              <a:rPr lang="ru-RU" dirty="0"/>
              <a:t> Увеличение числа исследуемых тематических словарей</a:t>
            </a:r>
          </a:p>
          <a:p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512DDD89-FF61-5E06-9E91-DE0C0012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F69F82-3BAD-CD3B-7E34-B62026AC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4A973CA-120E-5E53-C197-BB083959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EF026-0BE7-64D1-3F93-ACF1622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почему именно эти темы?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E7150-A9B8-5ED8-0FBB-8713C3EB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Использовались такие словари, как «деньги», «война», «романтика», «королевство» и «эмоции»</a:t>
            </a:r>
          </a:p>
          <a:p>
            <a:r>
              <a:rPr lang="ru-RU" dirty="0"/>
              <a:t>Данные словари отражают темы, которые могут заинтересовать зрителя в фильме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2D3C6-6A55-910E-52BB-0E51D388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70ADF-D3E1-E28A-A9EB-20C33652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5F4434-9446-A224-6253-7E94A5C6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648805F1-FE1D-633B-D7A7-79E481BD4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081424"/>
              </p:ext>
            </p:extLst>
          </p:nvPr>
        </p:nvGraphicFramePr>
        <p:xfrm>
          <a:off x="1350865" y="3582955"/>
          <a:ext cx="3874278" cy="268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3FCC9D16-4F81-806B-5600-21D527713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424462"/>
              </p:ext>
            </p:extLst>
          </p:nvPr>
        </p:nvGraphicFramePr>
        <p:xfrm>
          <a:off x="6633547" y="3582955"/>
          <a:ext cx="3954106" cy="268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3565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28F0E-6097-2B73-4B10-EF6FD76A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тема исследования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251AF-0540-A0E1-EBFE-2F2EC16F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исследовании особое внимание уделяется факторам, которые неочевидным образом влияют на бокс-офис</a:t>
            </a:r>
          </a:p>
          <a:p>
            <a:r>
              <a:rPr lang="ru-RU" dirty="0"/>
              <a:t>Оценки влияния остальных детерминант также присутствуют в работе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F9456-DD7E-535E-8C78-D82F0A15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E63A68-AF47-C20C-BAD4-BEF6A052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EFF1EF-7BBA-FDC1-F47E-EBA2B19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7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03337-34B9-45E9-4EFE-9FB13B3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теории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8F002-C205-4FE3-05B5-B48C0FBF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Теория движущих факторов (</a:t>
            </a:r>
            <a:r>
              <a:rPr lang="en-US" dirty="0" err="1"/>
              <a:t>Parkhe</a:t>
            </a:r>
            <a:r>
              <a:rPr lang="en-US" dirty="0"/>
              <a:t>, Biswas, 2015)</a:t>
            </a:r>
            <a:endParaRPr lang="ru-RU" dirty="0"/>
          </a:p>
          <a:p>
            <a:r>
              <a:rPr lang="ru-RU" dirty="0"/>
              <a:t>Теория жанровой осведомленности </a:t>
            </a:r>
            <a:r>
              <a:rPr lang="en-US" dirty="0"/>
              <a:t>(Desai, </a:t>
            </a:r>
            <a:r>
              <a:rPr lang="en-US" dirty="0" err="1"/>
              <a:t>Basuroy</a:t>
            </a:r>
            <a:r>
              <a:rPr lang="en-US" dirty="0"/>
              <a:t>, 2005)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32FD3A-F224-189D-A4A1-14E939BA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3EB28-A745-4CE9-3675-158DA396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F4E0A-231C-F334-BBF4-4A9CF4E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09CD9-0D1B-DE9D-7D76-B4C52B96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задачи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3068A-6598-2A1D-A8D7-205F3EDF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Задачи:</a:t>
            </a:r>
          </a:p>
          <a:p>
            <a:r>
              <a:rPr lang="ru-RU" dirty="0"/>
              <a:t>Сбор данных по российскому кинопрокату с 2014 по 2018 годы; </a:t>
            </a:r>
          </a:p>
          <a:p>
            <a:r>
              <a:rPr lang="ru-RU" dirty="0"/>
              <a:t>Сбор текстовых данных отзывов по исследуемым фильмам; </a:t>
            </a:r>
          </a:p>
          <a:p>
            <a:r>
              <a:rPr lang="ru-RU" dirty="0"/>
              <a:t>Сбор данных для создания тематических словарей; </a:t>
            </a:r>
          </a:p>
          <a:p>
            <a:r>
              <a:rPr lang="ru-RU" dirty="0"/>
              <a:t>Построение регрессионных моделей для определения влияния различных факторов на бокс-офис кинофильмов;</a:t>
            </a:r>
          </a:p>
          <a:p>
            <a:r>
              <a:rPr lang="ru-RU" dirty="0"/>
              <a:t>Использование метода главных компонент для создания словарей из текстов отзывов кинокритиков;</a:t>
            </a:r>
          </a:p>
          <a:p>
            <a:r>
              <a:rPr lang="ru-RU" dirty="0"/>
              <a:t>Построение модели случайного леса для выявления наиболее влиятельных детерминант бокс-офиса и влиятельных слов из текстов кинокритиков;</a:t>
            </a:r>
          </a:p>
          <a:p>
            <a:r>
              <a:rPr lang="ru-RU" dirty="0"/>
              <a:t>Построение моделей для определения влияния тематических словарей на бокс-офис.</a:t>
            </a:r>
          </a:p>
          <a:p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562F6C46-5D75-4CF8-04A6-B2234BE2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F1492B3-40E7-64CC-AC43-91722A5C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5F42ACD-7FA4-ADBE-0DA7-06BD356B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B121A-3F96-3D09-679B-1521152C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новизна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5A0CA-02EB-95B7-86DB-7252CED8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Влияние текстов отзывов кинокритиков на успех фильма в российском кинопрокате ранее не исследовалось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Влияние тематических словарей на бокс-офис кинофильма ранее не исследовалось на российских данных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Влияние </a:t>
            </a:r>
            <a:r>
              <a:rPr lang="ru-RU" dirty="0" err="1"/>
              <a:t>трейлеринга</a:t>
            </a:r>
            <a:r>
              <a:rPr lang="ru-RU" dirty="0"/>
              <a:t> на бокс-офис ранее не исследовалось на российских данных</a:t>
            </a:r>
          </a:p>
          <a:p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301C4-B766-7BB0-E4D2-D90CCF8F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75E8C4-7D02-24A1-061B-E45F72B9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BDB5A-8E15-D4E3-EAD4-347A48D6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7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A39D3-CE9C-0760-FCD9-73FA096D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почему отзывы англоязычные?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A785F0-6076-5E7A-B09F-84C5468B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Больше выборка, так как русскоязычных отзывов значительно меньше, чем англоязычных</a:t>
            </a:r>
          </a:p>
          <a:p>
            <a:r>
              <a:rPr lang="ru-RU" dirty="0"/>
              <a:t>Возможно, в связи с отсутствием или малым количеством русскоязычных отзывов для фильмов, зрители будут читать англоязычные отзывы</a:t>
            </a:r>
          </a:p>
          <a:p>
            <a:r>
              <a:rPr lang="ru-RU" dirty="0"/>
              <a:t>Вполне возможно, что русские кинокритики пишут свои отзывы на основе англоязычных отзывов</a:t>
            </a:r>
          </a:p>
          <a:p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7A129-513C-4A23-6198-B23CEFB3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8E6B4-9A48-821D-F0AD-C5799097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A91380-9BE7-2F61-DE96-0DFD7040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2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7D00B-A155-92BA-EE4A-5B4FC444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применение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F2925-B6D7-01C0-7849-8D55960E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Киностудии</a:t>
            </a:r>
          </a:p>
          <a:p>
            <a:r>
              <a:rPr lang="ru-RU" dirty="0"/>
              <a:t>Стриминговые сервисы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8FF9A-3C51-6028-E40B-47A4177D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FF532-0F1C-5A56-A7A6-AB45A76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49E3-F6BA-3A45-095D-CDEF8D6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2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D3FF1-898E-DF34-C7E1-D3C6F9C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 предмет исследования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C1219-6C07-8ABD-E59A-580D5AE1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Объект:</a:t>
            </a:r>
          </a:p>
          <a:p>
            <a:r>
              <a:rPr lang="ru-RU" dirty="0"/>
              <a:t>Киноиндустрия в России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Предмет:</a:t>
            </a:r>
          </a:p>
          <a:p>
            <a:r>
              <a:rPr lang="ru-RU" dirty="0"/>
              <a:t>Факторы, влияющие на величину кассовых сборов кинофильмов Российского проката, в частности, тексты отзывов кинокритиков 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2AB2972-262A-A07C-53BA-CF61C919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3F0A523-80B7-ADAB-492D-647B2252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12E616-0634-9395-A52E-2DABFD06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</a:t>
            </a:fld>
            <a:endParaRPr lang="en-US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66856B-719A-4DCF-B0CD-89C7EDF17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76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DE35F-65E8-3674-1343-9A4C80DF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метод главных компонент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Итоговые сборы, до очистки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диаграмм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57DF82E4-3884-FF79-BAC8-4D1F8B293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41" y="1689897"/>
            <a:ext cx="6997916" cy="4339460"/>
          </a:xfrm>
          <a:prstGeom prst="rect">
            <a:avLst/>
          </a:prstGeom>
          <a:noFill/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6E46BE76-1EB2-AA6D-51D6-F86B243A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AA98685-6766-D994-34C3-76DCFF59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6D446E6-AB7E-35E0-F5DC-41CF2239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30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047999" y="6028565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 на основании rottentomatoes.com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93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81D77-EAC3-D9BF-F7BE-183F9E09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метод главных компонент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Итоговые сборы, после очистки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37E8FC7-E8C8-6B53-9097-A9FB8D6D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98" y="1619317"/>
            <a:ext cx="7779602" cy="4361733"/>
          </a:xfrm>
          <a:prstGeom prst="rect">
            <a:avLst/>
          </a:prstGeom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5A02A722-B3B4-D3E3-C09F-A3F35A92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503410A-61B8-9FCD-4219-43F4BFD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727266E-4B8B-BD2B-EC59-C7050806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31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047999" y="6028565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 на основании rottentomatoes.com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77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1AE52-E5F9-D9AD-28B8-415970AB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проверка гипотез №1 и №3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Итоговые сборы</a:t>
            </a:r>
            <a:endParaRPr lang="en-US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E793707-23D1-4F09-9D13-7F742A6C5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284731"/>
              </p:ext>
            </p:extLst>
          </p:nvPr>
        </p:nvGraphicFramePr>
        <p:xfrm>
          <a:off x="390524" y="1516317"/>
          <a:ext cx="5705476" cy="490988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4880">
                  <a:extLst>
                    <a:ext uri="{9D8B030D-6E8A-4147-A177-3AD203B41FA5}">
                      <a16:colId xmlns:a16="http://schemas.microsoft.com/office/drawing/2014/main" val="2970619274"/>
                    </a:ext>
                  </a:extLst>
                </a:gridCol>
                <a:gridCol w="965149">
                  <a:extLst>
                    <a:ext uri="{9D8B030D-6E8A-4147-A177-3AD203B41FA5}">
                      <a16:colId xmlns:a16="http://schemas.microsoft.com/office/drawing/2014/main" val="129800266"/>
                    </a:ext>
                  </a:extLst>
                </a:gridCol>
                <a:gridCol w="965149">
                  <a:extLst>
                    <a:ext uri="{9D8B030D-6E8A-4147-A177-3AD203B41FA5}">
                      <a16:colId xmlns:a16="http://schemas.microsoft.com/office/drawing/2014/main" val="3322437293"/>
                    </a:ext>
                  </a:extLst>
                </a:gridCol>
                <a:gridCol w="965149">
                  <a:extLst>
                    <a:ext uri="{9D8B030D-6E8A-4147-A177-3AD203B41FA5}">
                      <a16:colId xmlns:a16="http://schemas.microsoft.com/office/drawing/2014/main" val="4287818769"/>
                    </a:ext>
                  </a:extLst>
                </a:gridCol>
                <a:gridCol w="965149">
                  <a:extLst>
                    <a:ext uri="{9D8B030D-6E8A-4147-A177-3AD203B41FA5}">
                      <a16:colId xmlns:a16="http://schemas.microsoft.com/office/drawing/2014/main" val="304444172"/>
                    </a:ext>
                  </a:extLst>
                </a:gridCol>
              </a:tblGrid>
              <a:tr h="238999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Зависимая переменная: Логарифм величины итогового бокс-офиса (млн руб.) </a:t>
                      </a: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log(</a:t>
                      </a:r>
                      <a:r>
                        <a:rPr lang="en-US" sz="9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BoxOffice_corr</a:t>
                      </a: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6247" marR="46247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/>
                </a:tc>
                <a:extLst>
                  <a:ext uri="{0D108BD9-81ED-4DB2-BD59-A6C34878D82A}">
                    <a16:rowId xmlns:a16="http://schemas.microsoft.com/office/drawing/2014/main" val="1343315815"/>
                  </a:ext>
                </a:extLst>
              </a:tr>
              <a:tr h="65624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b="1" dirty="0">
                          <a:effectLst/>
                        </a:rPr>
                        <a:t> Регрессоры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effectLst/>
                        </a:rPr>
                        <a:t>Regression without components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effectLst/>
                        </a:rPr>
                        <a:t>Regression with components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1">
                          <a:effectLst/>
                        </a:rPr>
                        <a:t>Regression without trailering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effectLst/>
                        </a:rPr>
                        <a:t>Regression with clean components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9978767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log(</a:t>
                      </a:r>
                      <a:r>
                        <a:rPr lang="en-US" sz="1000" dirty="0" err="1">
                          <a:effectLst/>
                        </a:rPr>
                        <a:t>Budget_corr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0.172***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0.150***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0.112***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0.136***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1423017277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(0.042)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(0.043)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(0.034)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(0.045)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1697774751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log(Screen)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1.499***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1.428***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1.319***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1.460***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391841725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(0.055)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(0.057)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(0.038)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(0.057)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896101910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log(UserReviews)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0.337***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0.335***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0.354***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0.356***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1269367646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(0.032)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(0.040)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(0.036)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(0.041)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3736700753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Rating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0.139***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0.199***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0.172***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0.179***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894099698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(0.051)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(0.051)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(0.042)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(0.052)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1699998724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UserReviewsPositiveRatio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-0.246*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-0.246*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-0.311***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-0.268**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189771811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(0.135)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(0.134)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(0.106)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(0.134)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1018556760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CriticalReviewsPositiveRatio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0.225**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0.249**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0.221**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0.246**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1154090446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(0.111)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(0.111)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(0.094)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(0.111)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799594695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Trailering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0.036***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0.036***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0.032***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800934163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(0.009)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(0.009)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(0.009)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911452021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Comedy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0.272***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0.290***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0.212***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0.241***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1459575364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(0.081)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(0.080)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(0.068)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(0.083)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094302273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Horror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0.224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0.256*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0.260**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0.225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4252896121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(0.143)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(0.139)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(0.107)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(0.141)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2938594075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 err="1">
                          <a:effectLst/>
                        </a:rPr>
                        <a:t>Fantastics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-0.175*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-0.164*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535088429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(0.097)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(0.096)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247" marR="46247" marT="0" marB="0" anchor="ctr"/>
                </a:tc>
                <a:extLst>
                  <a:ext uri="{0D108BD9-81ED-4DB2-BD59-A6C34878D82A}">
                    <a16:rowId xmlns:a16="http://schemas.microsoft.com/office/drawing/2014/main" val="3191217657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EDB7F6E-D3FF-902F-C322-D2DA2EBB2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51023"/>
              </p:ext>
            </p:extLst>
          </p:nvPr>
        </p:nvGraphicFramePr>
        <p:xfrm>
          <a:off x="6181723" y="1516315"/>
          <a:ext cx="5900210" cy="4909894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06010">
                  <a:extLst>
                    <a:ext uri="{9D8B030D-6E8A-4147-A177-3AD203B41FA5}">
                      <a16:colId xmlns:a16="http://schemas.microsoft.com/office/drawing/2014/main" val="818641372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694510183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67357509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862262378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1533142396"/>
                    </a:ext>
                  </a:extLst>
                </a:gridCol>
              </a:tblGrid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Biography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0.236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361813055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(0.170)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186072933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0.461**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0.484***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0.406**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0.488***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1064787784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(0.188)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(0.185)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(0.160)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(0.186)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857210185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RUONLY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0.679***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0.778***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0.512***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0.673***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2778709860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(0.220)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(0.221)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(0.151)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(0.220)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322539122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0.278**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0.342**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0.325***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0.385***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2982788844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(0.135)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(0.136)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(0.108)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(0.137)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1789571521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Component1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-0.081***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-0.083***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0.050***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2750567011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(0.021)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(0.019)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675001350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Component4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0.040**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0.026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4288341375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(0.017)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(0.017)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2935971721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Component2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0.035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0.046**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546353726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(0.023)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(0.020)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958354967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dirty="0">
                          <a:effectLst/>
                        </a:rPr>
                        <a:t>Число наблюдений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406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406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616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406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83152786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R</a:t>
                      </a:r>
                      <a:r>
                        <a:rPr lang="ru-RU" sz="1000" dirty="0">
                          <a:effectLst/>
                        </a:rPr>
                        <a:t>-квадрат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0.905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0.908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0.915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0.908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4204126260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dirty="0" err="1">
                          <a:effectLst/>
                        </a:rPr>
                        <a:t>Испр</a:t>
                      </a:r>
                      <a:r>
                        <a:rPr lang="ru-RU" sz="1000" dirty="0">
                          <a:effectLst/>
                        </a:rPr>
                        <a:t>. </a:t>
                      </a:r>
                      <a:r>
                        <a:rPr lang="en-US" sz="1000" dirty="0">
                          <a:effectLst/>
                        </a:rPr>
                        <a:t>R</a:t>
                      </a:r>
                      <a:r>
                        <a:rPr lang="ru-RU" sz="1000" dirty="0">
                          <a:effectLst/>
                        </a:rPr>
                        <a:t>-квадрат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0.900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0.903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0.911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0.903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2387219876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AIC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4355.8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4344.9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6033.9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4345.3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890456796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BIC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4443.9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4437.1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6157.8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4445.4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763498224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F</a:t>
                      </a:r>
                      <a:r>
                        <a:rPr lang="ru-RU" sz="1000" dirty="0">
                          <a:effectLst/>
                        </a:rPr>
                        <a:t>-статистика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182.502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179.524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243.673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164.698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481436071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Ст. ошибка регрессии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0.56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0.55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0.55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extLst>
                  <a:ext uri="{0D108BD9-81ED-4DB2-BD59-A6C34878D82A}">
                    <a16:rowId xmlns:a16="http://schemas.microsoft.com/office/drawing/2014/main" val="304912441"/>
                  </a:ext>
                </a:extLst>
              </a:tr>
              <a:tr h="223177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* p &lt; 0.1, ** p &lt; 0.05, *** p &lt; 0.01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6478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28EFCE7-778E-5AAF-1976-F75CF2750B49}"/>
              </a:ext>
            </a:extLst>
          </p:cNvPr>
          <p:cNvSpPr/>
          <p:nvPr/>
        </p:nvSpPr>
        <p:spPr>
          <a:xfrm>
            <a:off x="6181724" y="3310462"/>
            <a:ext cx="5900209" cy="1325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8AE57-FE61-AE70-60D7-FA68D8C2F1B5}"/>
              </a:ext>
            </a:extLst>
          </p:cNvPr>
          <p:cNvSpPr/>
          <p:nvPr/>
        </p:nvSpPr>
        <p:spPr>
          <a:xfrm>
            <a:off x="384914" y="4819224"/>
            <a:ext cx="5748338" cy="435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4922DE8-B277-F66E-A699-185B09206BEC}"/>
              </a:ext>
            </a:extLst>
          </p:cNvPr>
          <p:cNvSpPr/>
          <p:nvPr/>
        </p:nvSpPr>
        <p:spPr>
          <a:xfrm>
            <a:off x="390524" y="3182671"/>
            <a:ext cx="5748337" cy="461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290B-E454-9739-5431-7698913C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3B2857-139F-5A98-F252-BA095CD5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18A42-411E-040F-3BB8-8E7EA1CF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7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8A50B-8529-A543-5AAD-4F815D2F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метод главных компонент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Сборы второй недели, до очистки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Объект 4" descr="Изображение выглядит как диаграмм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5610A617-88CB-EEA5-19D2-C58BB4933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061" y="1686775"/>
            <a:ext cx="7177876" cy="4341790"/>
          </a:xfrm>
          <a:prstGeom prst="rect">
            <a:avLst/>
          </a:prstGeom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D48A8B24-4296-7268-FDB5-C8284F70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2C7DBBA-3C2F-8FC7-60F1-66B7BB0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D4D929-D058-CE5D-0E32-18BFABEC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33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047999" y="6028565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 на основании rottentomatoes.com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82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77667-4515-A424-65CA-E2520081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метод главных компонент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Сборы второй недели, после очистки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Объект 4" descr="Изображение выглядит как диаграмм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9AE3918D-D364-2600-6EAF-6946A38CC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581" y="1550699"/>
            <a:ext cx="7986837" cy="4477866"/>
          </a:xfrm>
          <a:prstGeom prst="rect">
            <a:avLst/>
          </a:prstGeom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C1C23B4D-8DEC-8AE8-2FA3-4A43567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31A3935C-1FDC-F780-04E5-9E6D26AE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D08C264-9D9F-3E12-36CF-50161940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34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047999" y="6028565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 на основании rottentomatoes.com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92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3F050-BF35-6A4F-613F-B2533B69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проверка гипотез №1 и №3</a:t>
            </a:r>
            <a:br>
              <a:rPr lang="ru-RU" dirty="0"/>
            </a:b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Сборы второй недели</a:t>
            </a:r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F039822-11B7-98D6-5676-FD10254FB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826167"/>
              </p:ext>
            </p:extLst>
          </p:nvPr>
        </p:nvGraphicFramePr>
        <p:xfrm>
          <a:off x="516467" y="1726685"/>
          <a:ext cx="5630336" cy="47661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4552657"/>
                    </a:ext>
                  </a:extLst>
                </a:gridCol>
                <a:gridCol w="1001184">
                  <a:extLst>
                    <a:ext uri="{9D8B030D-6E8A-4147-A177-3AD203B41FA5}">
                      <a16:colId xmlns:a16="http://schemas.microsoft.com/office/drawing/2014/main" val="2395547147"/>
                    </a:ext>
                  </a:extLst>
                </a:gridCol>
                <a:gridCol w="1001184">
                  <a:extLst>
                    <a:ext uri="{9D8B030D-6E8A-4147-A177-3AD203B41FA5}">
                      <a16:colId xmlns:a16="http://schemas.microsoft.com/office/drawing/2014/main" val="593447368"/>
                    </a:ext>
                  </a:extLst>
                </a:gridCol>
                <a:gridCol w="1001184">
                  <a:extLst>
                    <a:ext uri="{9D8B030D-6E8A-4147-A177-3AD203B41FA5}">
                      <a16:colId xmlns:a16="http://schemas.microsoft.com/office/drawing/2014/main" val="2436194352"/>
                    </a:ext>
                  </a:extLst>
                </a:gridCol>
                <a:gridCol w="1001184">
                  <a:extLst>
                    <a:ext uri="{9D8B030D-6E8A-4147-A177-3AD203B41FA5}">
                      <a16:colId xmlns:a16="http://schemas.microsoft.com/office/drawing/2014/main" val="1798946789"/>
                    </a:ext>
                  </a:extLst>
                </a:gridCol>
              </a:tblGrid>
              <a:tr h="185582">
                <a:tc gridSpan="5"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Зависимая переменная: Логарифм величины бокс-офиса</a:t>
                      </a: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второй недели (млн руб.) </a:t>
                      </a: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log(</a:t>
                      </a:r>
                      <a:r>
                        <a:rPr lang="en-US" sz="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Second_week_bo</a:t>
                      </a: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9078" marR="49078" marT="0" marB="0" anchor="ctr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/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/>
                </a:tc>
                <a:extLst>
                  <a:ext uri="{0D108BD9-81ED-4DB2-BD59-A6C34878D82A}">
                    <a16:rowId xmlns:a16="http://schemas.microsoft.com/office/drawing/2014/main" val="3395506466"/>
                  </a:ext>
                </a:extLst>
              </a:tr>
              <a:tr h="588315">
                <a:tc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>
                          <a:effectLst/>
                        </a:rPr>
                        <a:t> </a:t>
                      </a:r>
                      <a:r>
                        <a:rPr lang="ru-RU" sz="800" b="1" dirty="0">
                          <a:effectLst/>
                        </a:rPr>
                        <a:t> Регрессоры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b="1" dirty="0">
                          <a:effectLst/>
                        </a:rPr>
                        <a:t>Regression without components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b="1" dirty="0">
                          <a:effectLst/>
                        </a:rPr>
                        <a:t>Regression with components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b="1" dirty="0">
                          <a:effectLst/>
                        </a:rPr>
                        <a:t>Regression without trailering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b="1" dirty="0">
                          <a:effectLst/>
                        </a:rPr>
                        <a:t>Regression with clean components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938073373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log(</a:t>
                      </a:r>
                      <a:r>
                        <a:rPr lang="en-US" sz="900" dirty="0" err="1">
                          <a:effectLst/>
                        </a:rPr>
                        <a:t>Budget_corr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0.133***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0.128**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0.129***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0.072*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1990474652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(0.051)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(0.042)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(0.039)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300251280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log(Screen)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1.644***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1.611***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1.434***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1.628***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3612104354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(0.071)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(0.072)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(0.069)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1017970149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log(UserReviews)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0.354***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0.324***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0.356***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0.353***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3941344230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(0.040)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(0.049)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(0.041)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1568911712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Rating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0.210***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0.247***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0.215***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0.177***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1196170453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(0.060)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(0.060)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(0.059)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1199279017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UserReviewsPositiveRatio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-0.308*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-0.275*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-0.273**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-0.250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3329767591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(0.157)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(0.126)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(0.154)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1269797978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 err="1">
                          <a:effectLst/>
                        </a:rPr>
                        <a:t>CriticalReviewsPositiveRatio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0.301**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0.288**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0.198*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0.289**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2143384476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(0.130)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(0.130)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(0.111)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(0.131)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1245619971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Trailering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0.031***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0.030***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0.034***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2927472625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(0.011)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(0.011)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(0.011)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2496697302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Biography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0.364*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0.362*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0.403**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3054551011"/>
                  </a:ext>
                </a:extLst>
              </a:tr>
              <a:tr h="24951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(0.200)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(0.198)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(0.198)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8" marR="49078" marT="0" marB="0" anchor="ctr"/>
                </a:tc>
                <a:extLst>
                  <a:ext uri="{0D108BD9-81ED-4DB2-BD59-A6C34878D82A}">
                    <a16:rowId xmlns:a16="http://schemas.microsoft.com/office/drawing/2014/main" val="160620554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F69C11D-D196-47F6-E3F0-81748662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82613"/>
              </p:ext>
            </p:extLst>
          </p:nvPr>
        </p:nvGraphicFramePr>
        <p:xfrm>
          <a:off x="6184135" y="1726684"/>
          <a:ext cx="5753865" cy="47662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639065">
                  <a:extLst>
                    <a:ext uri="{9D8B030D-6E8A-4147-A177-3AD203B41FA5}">
                      <a16:colId xmlns:a16="http://schemas.microsoft.com/office/drawing/2014/main" val="3122050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77263820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836676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58910565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787592905"/>
                    </a:ext>
                  </a:extLst>
                </a:gridCol>
              </a:tblGrid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Comedy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0.339***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0.340***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0.303***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0.318***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2859933695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(0.095)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(0.094)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(0.077)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(0.092)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618407252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Horror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0.240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0.290*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0.299**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2045097955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(0.167)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(0.163)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(0.123)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4004129023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 err="1">
                          <a:effectLst/>
                        </a:rPr>
                        <a:t>Fantastics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-0.201*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-0.220**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1314390056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(0.111)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(0.110)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1777864280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Component1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-0.022***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-0.020***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0.036***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1572292745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(0.006)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(0.005)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(0.014)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3943057615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Component4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0.006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746537233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(0.004)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2031450148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Component2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-0.009**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3215232485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(0.005)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3170203901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dirty="0">
                          <a:effectLst/>
                        </a:rPr>
                        <a:t>Число наблюдений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403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403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595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403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1180028989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R</a:t>
                      </a:r>
                      <a:r>
                        <a:rPr lang="ru-RU" sz="1000" dirty="0">
                          <a:effectLst/>
                        </a:rPr>
                        <a:t>-квадрат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0.879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0.883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0.876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0.880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2380709075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dirty="0" err="1">
                          <a:effectLst/>
                        </a:rPr>
                        <a:t>Испр</a:t>
                      </a:r>
                      <a:r>
                        <a:rPr lang="ru-RU" sz="1000" dirty="0">
                          <a:effectLst/>
                        </a:rPr>
                        <a:t>. </a:t>
                      </a:r>
                      <a:r>
                        <a:rPr lang="en-US" sz="1000" dirty="0">
                          <a:effectLst/>
                        </a:rPr>
                        <a:t>R</a:t>
                      </a:r>
                      <a:r>
                        <a:rPr lang="ru-RU" sz="1000" dirty="0">
                          <a:effectLst/>
                        </a:rPr>
                        <a:t>-квадрат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0.873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0.876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0.872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0.874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2286062776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AIC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3056.0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3047.6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4082.0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3052.6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4052216863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BIC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3148.0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3151.6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4178.6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3144.6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3052714413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F</a:t>
                      </a:r>
                      <a:r>
                        <a:rPr lang="ru-RU" sz="1000" dirty="0">
                          <a:effectLst/>
                        </a:rPr>
                        <a:t>-статистика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132.003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119.336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203.190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133.274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1746244109"/>
                  </a:ext>
                </a:extLst>
              </a:tr>
              <a:tr h="23831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Ст. ошибка регрессии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0.65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</a:rPr>
                        <a:t>0.64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0.69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0.65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extLst>
                  <a:ext uri="{0D108BD9-81ED-4DB2-BD59-A6C34878D82A}">
                    <a16:rowId xmlns:a16="http://schemas.microsoft.com/office/drawing/2014/main" val="596117354"/>
                  </a:ext>
                </a:extLst>
              </a:tr>
              <a:tr h="23831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* p &lt; 0.1, ** p &lt; 0.05, *** p &lt; 0.01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61637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CCF692-A91D-6960-CFBE-8DB9BA24820C}"/>
              </a:ext>
            </a:extLst>
          </p:cNvPr>
          <p:cNvSpPr/>
          <p:nvPr/>
        </p:nvSpPr>
        <p:spPr>
          <a:xfrm>
            <a:off x="6184135" y="3191930"/>
            <a:ext cx="5753865" cy="1380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1431A1-AD3E-D27C-C855-A277B5C9B0F4}"/>
              </a:ext>
            </a:extLst>
          </p:cNvPr>
          <p:cNvSpPr/>
          <p:nvPr/>
        </p:nvSpPr>
        <p:spPr>
          <a:xfrm>
            <a:off x="516467" y="5513497"/>
            <a:ext cx="5616784" cy="472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DFC4FC-9E50-1E65-7D92-EA43685F4026}"/>
              </a:ext>
            </a:extLst>
          </p:cNvPr>
          <p:cNvSpPr/>
          <p:nvPr/>
        </p:nvSpPr>
        <p:spPr>
          <a:xfrm>
            <a:off x="508525" y="3484885"/>
            <a:ext cx="5630336" cy="536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762B9E31-C367-DC89-9087-075D7A24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2336"/>
            <a:ext cx="2743200" cy="365125"/>
          </a:xfrm>
        </p:spPr>
        <p:txBody>
          <a:bodyPr/>
          <a:lstStyle/>
          <a:p>
            <a:r>
              <a:rPr lang="ru-RU"/>
              <a:t>19.05.2023</a:t>
            </a:r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C4C52474-BCE8-2D91-7FEA-FE33382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2336"/>
            <a:ext cx="4114800" cy="365125"/>
          </a:xfrm>
        </p:spPr>
        <p:txBody>
          <a:bodyPr/>
          <a:lstStyle/>
          <a:p>
            <a:r>
              <a:rPr lang="ru-RU" dirty="0"/>
              <a:t>Колегова Яна э401</a:t>
            </a:r>
            <a:endParaRPr lang="en-US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3E30E24-1118-9A58-BD21-C6BA7945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3674"/>
            <a:ext cx="2743200" cy="365125"/>
          </a:xfrm>
        </p:spPr>
        <p:txBody>
          <a:bodyPr/>
          <a:lstStyle/>
          <a:p>
            <a:fld id="{913C2545-B6C4-4CAE-AC07-5D737EAAA3E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58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57622-E2E1-2651-80E1-A78905B8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проверка гипотезы №2</a:t>
            </a:r>
            <a:endParaRPr lang="en-US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684A0E7-C802-345A-87F5-0A277EDF5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944641"/>
              </p:ext>
            </p:extLst>
          </p:nvPr>
        </p:nvGraphicFramePr>
        <p:xfrm>
          <a:off x="406709" y="1405467"/>
          <a:ext cx="5621559" cy="502072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61224">
                  <a:extLst>
                    <a:ext uri="{9D8B030D-6E8A-4147-A177-3AD203B41FA5}">
                      <a16:colId xmlns:a16="http://schemas.microsoft.com/office/drawing/2014/main" val="967891904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739404124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2855863028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2260486948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2674359584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21380470"/>
                    </a:ext>
                  </a:extLst>
                </a:gridCol>
              </a:tblGrid>
              <a:tr h="136455">
                <a:tc gridSpan="6"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Зависимая переменная: Логарифм величины итогового бокс-офиса (млн руб.) </a:t>
                      </a: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log(</a:t>
                      </a:r>
                      <a:r>
                        <a:rPr lang="en-US" sz="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BoxOffice_corr</a:t>
                      </a: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2990" marR="52990" marT="0" marB="0" anchor="ctr"/>
                </a:tc>
                <a:tc hMerge="1">
                  <a:txBody>
                    <a:bodyPr/>
                    <a:lstStyle/>
                    <a:p>
                      <a:pPr marL="63500" marR="63500" algn="just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/>
                </a:tc>
                <a:tc hMerge="1">
                  <a:txBody>
                    <a:bodyPr/>
                    <a:lstStyle/>
                    <a:p>
                      <a:pPr marL="63500" marR="6350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Зависимая переменная: Логарифм величины итогового бокс-офиса (млн руб.) </a:t>
                      </a: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log(</a:t>
                      </a:r>
                      <a:r>
                        <a:rPr lang="en-US" sz="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BoxOffice_corr</a:t>
                      </a: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63500" marR="63500" algn="just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/>
                </a:tc>
                <a:tc hMerge="1">
                  <a:txBody>
                    <a:bodyPr/>
                    <a:lstStyle/>
                    <a:p>
                      <a:pPr marL="63500" marR="63500" algn="just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/>
                </a:tc>
                <a:tc hMerge="1">
                  <a:txBody>
                    <a:bodyPr/>
                    <a:lstStyle/>
                    <a:p>
                      <a:pPr marL="63500" marR="63500" algn="just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/>
                </a:tc>
                <a:tc hMerge="1">
                  <a:txBody>
                    <a:bodyPr/>
                    <a:lstStyle/>
                    <a:p>
                      <a:pPr marL="63500" marR="63500" algn="just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/>
                </a:tc>
                <a:extLst>
                  <a:ext uri="{0D108BD9-81ED-4DB2-BD59-A6C34878D82A}">
                    <a16:rowId xmlns:a16="http://schemas.microsoft.com/office/drawing/2014/main" val="1644491147"/>
                  </a:ext>
                </a:extLst>
              </a:tr>
              <a:tr h="671768"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Regression with emotions * genres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Regression with money * genres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Regression with kingdom * genres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Regression with military * genres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Regression with romantic * genres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2548443643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log(</a:t>
                      </a:r>
                      <a:r>
                        <a:rPr lang="en-US" sz="900" dirty="0" err="1">
                          <a:effectLst/>
                        </a:rPr>
                        <a:t>Budget_corr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0.175***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0.179***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0.162***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0.167***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0.172***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3533661330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(0.053)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(0.052)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(0.049)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894771822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log(Screen)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1.513***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1.488***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1.486***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1.450***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1.528***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1946425982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(0.064)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(0.064)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(0.069)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(0.067)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(0.061)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28968595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log(</a:t>
                      </a:r>
                      <a:r>
                        <a:rPr lang="en-US" sz="900" dirty="0" err="1">
                          <a:effectLst/>
                        </a:rPr>
                        <a:t>UserReviews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0.353***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0.325***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0.364***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0.313***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0.334***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3174103003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(0.039)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(0.038)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(0.040)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(0.039)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(0.036)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3392906221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Rating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0.163***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0.213***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0.126**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0.244***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0.161***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84698952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(0.048)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(0.064)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(0.052)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(0.065)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(0.047)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951227892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Trailering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0.029***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0.023**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0.024**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0.027**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0.035***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2384594121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(0.011)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(0.011)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(0.011)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(0.011)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(0.010)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2634852873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Comedy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0.241***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0.305***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0.227**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0.282***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-0.425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2432810829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(0.089)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(0.092)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(0.097)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(0.096)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(0.404)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3607000672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Horror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0.267*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-0.786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0.280*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0.364**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0.243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240893062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(0.154)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(0.548)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(0.165)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(0.161)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(0.153)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1771161596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 err="1">
                          <a:effectLst/>
                        </a:rPr>
                        <a:t>Fantastics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-0.177*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-0.217**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-0.184*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2432962199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(0.104)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(0.110)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(0.103)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1928011170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Animation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0.575**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4117836519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(0.271)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1120633525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Adventures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-0.769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939702126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(0.495)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3312016797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Drama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-0.838**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0.920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997163019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(0.420)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(0.636)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3905247350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Action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1.214*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1210151103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(0.632)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90" marR="52990" marT="0" marB="0" anchor="ctr"/>
                </a:tc>
                <a:extLst>
                  <a:ext uri="{0D108BD9-81ED-4DB2-BD59-A6C34878D82A}">
                    <a16:rowId xmlns:a16="http://schemas.microsoft.com/office/drawing/2014/main" val="95596184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6E72CAA-EB4B-CE57-E1DF-D6DAB235D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84212"/>
              </p:ext>
            </p:extLst>
          </p:nvPr>
        </p:nvGraphicFramePr>
        <p:xfrm>
          <a:off x="6256257" y="1405465"/>
          <a:ext cx="5419279" cy="502073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448409">
                  <a:extLst>
                    <a:ext uri="{9D8B030D-6E8A-4147-A177-3AD203B41FA5}">
                      <a16:colId xmlns:a16="http://schemas.microsoft.com/office/drawing/2014/main" val="3047508718"/>
                    </a:ext>
                  </a:extLst>
                </a:gridCol>
                <a:gridCol w="794174">
                  <a:extLst>
                    <a:ext uri="{9D8B030D-6E8A-4147-A177-3AD203B41FA5}">
                      <a16:colId xmlns:a16="http://schemas.microsoft.com/office/drawing/2014/main" val="3913722663"/>
                    </a:ext>
                  </a:extLst>
                </a:gridCol>
                <a:gridCol w="794174">
                  <a:extLst>
                    <a:ext uri="{9D8B030D-6E8A-4147-A177-3AD203B41FA5}">
                      <a16:colId xmlns:a16="http://schemas.microsoft.com/office/drawing/2014/main" val="870335015"/>
                    </a:ext>
                  </a:extLst>
                </a:gridCol>
                <a:gridCol w="794174">
                  <a:extLst>
                    <a:ext uri="{9D8B030D-6E8A-4147-A177-3AD203B41FA5}">
                      <a16:colId xmlns:a16="http://schemas.microsoft.com/office/drawing/2014/main" val="439006481"/>
                    </a:ext>
                  </a:extLst>
                </a:gridCol>
                <a:gridCol w="794174">
                  <a:extLst>
                    <a:ext uri="{9D8B030D-6E8A-4147-A177-3AD203B41FA5}">
                      <a16:colId xmlns:a16="http://schemas.microsoft.com/office/drawing/2014/main" val="3609094973"/>
                    </a:ext>
                  </a:extLst>
                </a:gridCol>
                <a:gridCol w="794174">
                  <a:extLst>
                    <a:ext uri="{9D8B030D-6E8A-4147-A177-3AD203B41FA5}">
                      <a16:colId xmlns:a16="http://schemas.microsoft.com/office/drawing/2014/main" val="3776381917"/>
                    </a:ext>
                  </a:extLst>
                </a:gridCol>
              </a:tblGrid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Animation × Money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-0.040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3213578352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(0.025)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3432006388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Adventures × Money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0.102**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2358711348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3089500814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Horror × Money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0.118**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3802324067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(0.057)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2448512552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Drama × Kingdom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0.110**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2106979407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(0.054)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1652728982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Drama × Military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-0.107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2390053065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(0.074)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849579959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Action × Military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-0.129*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734802732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(0.070)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945890850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Comedy × Romantic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900" dirty="0">
                          <a:effectLst/>
                        </a:rPr>
                        <a:t>0.0</a:t>
                      </a:r>
                      <a:r>
                        <a:rPr lang="en-US" sz="900" dirty="0">
                          <a:effectLst/>
                        </a:rPr>
                        <a:t>27*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672911553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ru-RU" sz="900">
                          <a:effectLst/>
                        </a:rPr>
                        <a:t>0.0</a:t>
                      </a:r>
                      <a:r>
                        <a:rPr lang="en-US" sz="900">
                          <a:effectLst/>
                        </a:rPr>
                        <a:t>16)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484729022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dirty="0">
                          <a:effectLst/>
                        </a:rPr>
                        <a:t>Число наблюдений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351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340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320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343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354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945282397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R</a:t>
                      </a:r>
                      <a:r>
                        <a:rPr lang="ru-RU" sz="1000" dirty="0">
                          <a:effectLst/>
                        </a:rPr>
                        <a:t>-квадрат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0.902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0.905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0.898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0.898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0.903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1505728538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dirty="0" err="1">
                          <a:effectLst/>
                        </a:rPr>
                        <a:t>Испр</a:t>
                      </a:r>
                      <a:r>
                        <a:rPr lang="ru-RU" sz="1000" dirty="0">
                          <a:effectLst/>
                        </a:rPr>
                        <a:t>. </a:t>
                      </a:r>
                      <a:r>
                        <a:rPr lang="en-US" sz="1000" dirty="0">
                          <a:effectLst/>
                        </a:rPr>
                        <a:t>R</a:t>
                      </a:r>
                      <a:r>
                        <a:rPr lang="ru-RU" sz="1000" dirty="0">
                          <a:effectLst/>
                        </a:rPr>
                        <a:t>-квадрат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0.897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0.898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0.891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0.890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0.898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1081530224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AIC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3838.7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3721.3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3560.1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3799.4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3861.5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3147278440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BIC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3915.9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3817.0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3643.0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3895.3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3938.9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1717967339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</a:rPr>
                        <a:t>F</a:t>
                      </a:r>
                      <a:r>
                        <a:rPr lang="ru-RU" sz="1000" dirty="0">
                          <a:effectLst/>
                        </a:rPr>
                        <a:t>-статистика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170.079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130.727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131.834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121.784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173.192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2980812918"/>
                  </a:ext>
                </a:extLst>
              </a:tr>
              <a:tr h="2282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Ст. ошибка регрессии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0.57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>
                          <a:effectLst/>
                        </a:rPr>
                        <a:t>0.56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0.56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0.57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0.57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extLst>
                  <a:ext uri="{0D108BD9-81ED-4DB2-BD59-A6C34878D82A}">
                    <a16:rowId xmlns:a16="http://schemas.microsoft.com/office/drawing/2014/main" val="5550895"/>
                  </a:ext>
                </a:extLst>
              </a:tr>
              <a:tr h="228215">
                <a:tc gridSpan="6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</a:rPr>
                        <a:t>* p &lt; 0.1, ** p &lt; 0.05, *** p &lt; 0.01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815" marR="5281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8480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600753-DE5C-1DCA-46B2-884E11CEAEF2}"/>
              </a:ext>
            </a:extLst>
          </p:cNvPr>
          <p:cNvSpPr/>
          <p:nvPr/>
        </p:nvSpPr>
        <p:spPr>
          <a:xfrm>
            <a:off x="6256257" y="1854199"/>
            <a:ext cx="5419279" cy="2785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1770A0-C5DD-0341-BC9A-AA696D6B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5853D0-4C35-D16A-AAD8-739E90B0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97DD78-9F34-D4D7-E264-DAE77F37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3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146FC-263C-613D-AFD7-E83356D2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устойчивость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7C8676-C77A-ACF6-C66D-20CE067F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8390BB-EB84-C054-21AF-676DA078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5FAFA0-9D61-B012-A422-52A9C99E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4B98A26-E682-B752-5E20-DB51F2716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0877"/>
              </p:ext>
            </p:extLst>
          </p:nvPr>
        </p:nvGraphicFramePr>
        <p:xfrm>
          <a:off x="754651" y="1424327"/>
          <a:ext cx="5188948" cy="45410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6900">
                  <a:extLst>
                    <a:ext uri="{9D8B030D-6E8A-4147-A177-3AD203B41FA5}">
                      <a16:colId xmlns:a16="http://schemas.microsoft.com/office/drawing/2014/main" val="2859778791"/>
                    </a:ext>
                  </a:extLst>
                </a:gridCol>
                <a:gridCol w="1214016">
                  <a:extLst>
                    <a:ext uri="{9D8B030D-6E8A-4147-A177-3AD203B41FA5}">
                      <a16:colId xmlns:a16="http://schemas.microsoft.com/office/drawing/2014/main" val="1072799438"/>
                    </a:ext>
                  </a:extLst>
                </a:gridCol>
                <a:gridCol w="1214016">
                  <a:extLst>
                    <a:ext uri="{9D8B030D-6E8A-4147-A177-3AD203B41FA5}">
                      <a16:colId xmlns:a16="http://schemas.microsoft.com/office/drawing/2014/main" val="1483022298"/>
                    </a:ext>
                  </a:extLst>
                </a:gridCol>
                <a:gridCol w="1214016">
                  <a:extLst>
                    <a:ext uri="{9D8B030D-6E8A-4147-A177-3AD203B41FA5}">
                      <a16:colId xmlns:a16="http://schemas.microsoft.com/office/drawing/2014/main" val="407560957"/>
                    </a:ext>
                  </a:extLst>
                </a:gridCol>
              </a:tblGrid>
              <a:tr h="106730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</a:rPr>
                        <a:t> Регрессоры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Regression with components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Regression without rating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Regression without Critical Reviews from </a:t>
                      </a:r>
                      <a:r>
                        <a:rPr lang="en-US" sz="1200" dirty="0" err="1">
                          <a:effectLst/>
                        </a:rPr>
                        <a:t>kinopoisk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9773009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(Intercept)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-9.025***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-8.024***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-9.158***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1281894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(0.432)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(0.334)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(0.434)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7451307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log(</a:t>
                      </a:r>
                      <a:r>
                        <a:rPr lang="en-US" sz="1200" dirty="0" err="1">
                          <a:effectLst/>
                        </a:rPr>
                        <a:t>budget_corr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0.150***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0.137***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0.153***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6036932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(0.043)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(0.039)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(0.042)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6827767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log(screen)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1.428***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1.457***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1.447***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2496472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(0.057)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(0.057)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(0.057)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5707832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log(</a:t>
                      </a:r>
                      <a:r>
                        <a:rPr lang="en-US" sz="1200" dirty="0" err="1">
                          <a:effectLst/>
                        </a:rPr>
                        <a:t>UserReviews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0.335***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0.365***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0.392***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723504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(0.040)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(0.041)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(0.035)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0014575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Rating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0.199***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0.222***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344550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(0.051)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4076905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Comp1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-0.081***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-0.069***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-0.064***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5812432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(0.021)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(0.020)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(0.019)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2205146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Comp4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0.040**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0.037**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0.033**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4761766"/>
                  </a:ext>
                </a:extLst>
              </a:tr>
              <a:tr h="24812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(0.017)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(0.017)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(0.017)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40928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58A9892-F594-61CB-E79F-00D40A5D6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81263"/>
              </p:ext>
            </p:extLst>
          </p:nvPr>
        </p:nvGraphicFramePr>
        <p:xfrm>
          <a:off x="6248403" y="1424326"/>
          <a:ext cx="5410745" cy="4551739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613021">
                  <a:extLst>
                    <a:ext uri="{9D8B030D-6E8A-4147-A177-3AD203B41FA5}">
                      <a16:colId xmlns:a16="http://schemas.microsoft.com/office/drawing/2014/main" val="1168171515"/>
                    </a:ext>
                  </a:extLst>
                </a:gridCol>
                <a:gridCol w="1265908">
                  <a:extLst>
                    <a:ext uri="{9D8B030D-6E8A-4147-A177-3AD203B41FA5}">
                      <a16:colId xmlns:a16="http://schemas.microsoft.com/office/drawing/2014/main" val="3013905442"/>
                    </a:ext>
                  </a:extLst>
                </a:gridCol>
                <a:gridCol w="1265908">
                  <a:extLst>
                    <a:ext uri="{9D8B030D-6E8A-4147-A177-3AD203B41FA5}">
                      <a16:colId xmlns:a16="http://schemas.microsoft.com/office/drawing/2014/main" val="3206275706"/>
                    </a:ext>
                  </a:extLst>
                </a:gridCol>
                <a:gridCol w="1265908">
                  <a:extLst>
                    <a:ext uri="{9D8B030D-6E8A-4147-A177-3AD203B41FA5}">
                      <a16:colId xmlns:a16="http://schemas.microsoft.com/office/drawing/2014/main" val="1996523379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Trailering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0.036***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0.040***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0.037***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30042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(0.009)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(0.009)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(0.009)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7560788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Comedy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0.290***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0.220***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0.275***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232643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(0.080)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(0.079)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(0.082)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974327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Horror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0.256*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0.207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047930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(0.139)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(0.142)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72042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Biography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0.238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6789071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(0.171)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4871655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Fantastics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-0.208**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-0.178*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673785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(0.094)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(0.096)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519377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Число наблюдений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406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406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406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760545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-квадрат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0.908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0.905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0.907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0747589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 err="1">
                          <a:effectLst/>
                          <a:latin typeface="+mn-lt"/>
                        </a:rPr>
                        <a:t>Испр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. 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R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-квадрат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0.903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0.900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0.901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959590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AIC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4344.9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4352.3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4349.2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230387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BIC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11" marR="58711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4437.1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4440.4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4441.4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3035718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</a:t>
                      </a:r>
                      <a:r>
                        <a:rPr lang="ru-RU" sz="1200" dirty="0">
                          <a:effectLst/>
                          <a:latin typeface="+mn-lt"/>
                        </a:rPr>
                        <a:t>-статистика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179.524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184.257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177.455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761514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Ст. ошибка регрессии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5" marR="54705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0.55</a:t>
                      </a:r>
                      <a:endParaRPr lang="en-US" sz="12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0.56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0.55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2939387"/>
                  </a:ext>
                </a:extLst>
              </a:tr>
              <a:tr h="245233"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* p &lt; 0.1, ** p &lt; 0.05, *** p &lt; 0.01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41194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0D4CCAD-1D02-AFFC-7FF1-A96A3B81F0C0}"/>
              </a:ext>
            </a:extLst>
          </p:cNvPr>
          <p:cNvSpPr/>
          <p:nvPr/>
        </p:nvSpPr>
        <p:spPr>
          <a:xfrm>
            <a:off x="754651" y="4982547"/>
            <a:ext cx="5188947" cy="982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B93EED-F2CC-792A-38A9-EBBFDF9435B9}"/>
              </a:ext>
            </a:extLst>
          </p:cNvPr>
          <p:cNvSpPr/>
          <p:nvPr/>
        </p:nvSpPr>
        <p:spPr>
          <a:xfrm>
            <a:off x="6248402" y="1424326"/>
            <a:ext cx="5410202" cy="524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5E58C7-98EA-3892-5A89-13FD91D4C6CD}"/>
              </a:ext>
            </a:extLst>
          </p:cNvPr>
          <p:cNvSpPr/>
          <p:nvPr/>
        </p:nvSpPr>
        <p:spPr>
          <a:xfrm>
            <a:off x="754651" y="3981668"/>
            <a:ext cx="5188947" cy="515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0BA45-4CBA-60F3-2ADB-FEF20A9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примеры слов из тематических словарей</a:t>
            </a:r>
            <a:endParaRPr lang="en-US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524D0D9-825E-A590-F32E-F26BE5F37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147370"/>
              </p:ext>
            </p:extLst>
          </p:nvPr>
        </p:nvGraphicFramePr>
        <p:xfrm>
          <a:off x="1585913" y="1600201"/>
          <a:ext cx="9020174" cy="475614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9883">
                  <a:extLst>
                    <a:ext uri="{9D8B030D-6E8A-4147-A177-3AD203B41FA5}">
                      <a16:colId xmlns:a16="http://schemas.microsoft.com/office/drawing/2014/main" val="3853954838"/>
                    </a:ext>
                  </a:extLst>
                </a:gridCol>
                <a:gridCol w="1809356">
                  <a:extLst>
                    <a:ext uri="{9D8B030D-6E8A-4147-A177-3AD203B41FA5}">
                      <a16:colId xmlns:a16="http://schemas.microsoft.com/office/drawing/2014/main" val="1377505490"/>
                    </a:ext>
                  </a:extLst>
                </a:gridCol>
                <a:gridCol w="2102046">
                  <a:extLst>
                    <a:ext uri="{9D8B030D-6E8A-4147-A177-3AD203B41FA5}">
                      <a16:colId xmlns:a16="http://schemas.microsoft.com/office/drawing/2014/main" val="2305918539"/>
                    </a:ext>
                  </a:extLst>
                </a:gridCol>
                <a:gridCol w="1942398">
                  <a:extLst>
                    <a:ext uri="{9D8B030D-6E8A-4147-A177-3AD203B41FA5}">
                      <a16:colId xmlns:a16="http://schemas.microsoft.com/office/drawing/2014/main" val="2015774828"/>
                    </a:ext>
                  </a:extLst>
                </a:gridCol>
                <a:gridCol w="1596491">
                  <a:extLst>
                    <a:ext uri="{9D8B030D-6E8A-4147-A177-3AD203B41FA5}">
                      <a16:colId xmlns:a16="http://schemas.microsoft.com/office/drawing/2014/main" val="1573278534"/>
                    </a:ext>
                  </a:extLst>
                </a:gridCol>
              </a:tblGrid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Эмоции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Деньги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Королевство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Война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Романтика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5494472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acceptance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afford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aristocracy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admiral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admirer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527283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admiration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ammunition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adore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4006574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afraid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bastion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army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affection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1470194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angry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bankrupt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birthright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artillery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beloved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6499259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bargain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castle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assault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cherish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9202687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cautious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catapult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attack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darling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8689004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cheerful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borrow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ballistic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embrace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4180343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delighted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donjon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battle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flirt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2330134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emotional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dragon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girlfriend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2259964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dynasty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bullet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infatuation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0012614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generous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empire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camouflage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kiss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0350275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captain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9858692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coupon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honor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command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obsession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0882575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infatuated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credit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imperial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conflict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8965809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insecurity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currency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kingdom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romance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7390301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jealous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discount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knight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defend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romantic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4802911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dollar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enemy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sentimental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0571016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explosive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smitten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1172359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tenderness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7809927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economics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9258134"/>
                  </a:ext>
                </a:extLst>
              </a:tr>
            </a:tbl>
          </a:graphicData>
        </a:graphic>
      </p:graphicFrame>
      <p:sp>
        <p:nvSpPr>
          <p:cNvPr id="5" name="Дата 4">
            <a:extLst>
              <a:ext uri="{FF2B5EF4-FFF2-40B4-BE49-F238E27FC236}">
                <a16:creationId xmlns:a16="http://schemas.microsoft.com/office/drawing/2014/main" id="{F56C000F-9264-5EFC-9380-BCABD45A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5AC1EC-48CF-D2A4-ACC3-E27E527B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D15263-F44F-7012-4F76-A8D376EF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4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5391C-A331-EB1C-63CA-7856A37A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описательная статистика</a:t>
            </a:r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15D3AC6-66F0-8BA6-D90D-8F5E5558C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141826"/>
              </p:ext>
            </p:extLst>
          </p:nvPr>
        </p:nvGraphicFramePr>
        <p:xfrm>
          <a:off x="1916390" y="1397701"/>
          <a:ext cx="8359220" cy="49628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10664">
                  <a:extLst>
                    <a:ext uri="{9D8B030D-6E8A-4147-A177-3AD203B41FA5}">
                      <a16:colId xmlns:a16="http://schemas.microsoft.com/office/drawing/2014/main" val="824894829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2456789024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3111944178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3480671182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1185993373"/>
                    </a:ext>
                  </a:extLst>
                </a:gridCol>
              </a:tblGrid>
              <a:tr h="37511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Std. Dev.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Min.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Max.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402301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Screen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791.0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516.8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2608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7143631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 err="1">
                          <a:effectLst/>
                        </a:rPr>
                        <a:t>BoxOffice_corr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212.8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329.1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1846.3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3318095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 err="1">
                          <a:effectLst/>
                        </a:rPr>
                        <a:t>Budget_corr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2428.3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2872.2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3.3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14600.8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2741793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Star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446862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Rating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6.3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8.7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5768606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 err="1">
                          <a:effectLst/>
                        </a:rPr>
                        <a:t>UserReviews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24.2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37.1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338.0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337734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 err="1">
                          <a:effectLst/>
                        </a:rPr>
                        <a:t>UserReviewsPositiveRatio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840672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 err="1">
                          <a:effectLst/>
                        </a:rPr>
                        <a:t>UserReviewsNegativeRatio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4337958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 err="1">
                          <a:effectLst/>
                        </a:rPr>
                        <a:t>CriticalReviews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6.8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38.0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1237701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 err="1">
                          <a:effectLst/>
                        </a:rPr>
                        <a:t>CriticalReviewsPositiveRatio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170857"/>
                  </a:ext>
                </a:extLst>
              </a:tr>
              <a:tr h="41706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Trailering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3.4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23.8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6822192"/>
                  </a:ext>
                </a:extLst>
              </a:tr>
            </a:tbl>
          </a:graphicData>
        </a:graphic>
      </p:graphicFrame>
      <p:sp>
        <p:nvSpPr>
          <p:cNvPr id="6" name="Дата 5">
            <a:extLst>
              <a:ext uri="{FF2B5EF4-FFF2-40B4-BE49-F238E27FC236}">
                <a16:creationId xmlns:a16="http://schemas.microsoft.com/office/drawing/2014/main" id="{0CBFAFDE-9930-ADAB-B52A-6C979B2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0A53C04-826F-2FD0-5F3F-BF3907EC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13AE74D-4F88-2642-678D-3FB0B7B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D3CC3-2C82-74A5-CDD0-A8C82A5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5C306-9E8F-8E53-7270-7D7AB5F0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Выявить ключевые факторы, влияющие на величину кассовых сборов кинофильмов в России, а также оценить, как на бокс-офис влияют тексты отзывов кинокритиков</a:t>
            </a:r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dirty="0"/>
              <a:t>Бокс-офис = Кассовые сборы фильма</a:t>
            </a:r>
          </a:p>
          <a:p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17F3FCE6-F536-AE9D-6A1A-71BD9EDB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AD49654-CE77-8542-DA1C-482CEEF2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0FF5656-4D08-4EAE-39E3-D335D2C1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4</a:t>
            </a:fld>
            <a:endParaRPr lang="en-US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2CCC88-7F5A-CE13-DF3B-C98AFAA87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45585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0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корреляционная матрица регрессоров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40</a:t>
            </a:fld>
            <a:endParaRPr lang="en-US"/>
          </a:p>
        </p:txBody>
      </p:sp>
      <p:pic>
        <p:nvPicPr>
          <p:cNvPr id="7" name="Объект 6" descr="Изображение выглядит как текст, снимок экрана, диаграмма, дизайн&#10;&#10;Автоматически созданное описание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73" y="1576246"/>
            <a:ext cx="5749653" cy="435133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21173" y="5986219"/>
            <a:ext cx="6096000" cy="311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 на основании kinometro.ru и kinopoisk.ru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28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9E608-AE37-4818-7564-8357F1A0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Приложение: различия по словам фильмов с большим и маленьким бокс-офисом</a:t>
            </a:r>
            <a:endParaRPr lang="en-US" dirty="0"/>
          </a:p>
        </p:txBody>
      </p:sp>
      <p:pic>
        <p:nvPicPr>
          <p:cNvPr id="4" name="Объект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7193940-9D30-1A7D-282B-7D8C80133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278"/>
            <a:ext cx="651982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60C99-99E5-37E2-C228-033D0D205AA5}"/>
              </a:ext>
            </a:extLst>
          </p:cNvPr>
          <p:cNvSpPr txBox="1"/>
          <p:nvPr/>
        </p:nvSpPr>
        <p:spPr>
          <a:xfrm>
            <a:off x="7445829" y="1950098"/>
            <a:ext cx="4366726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400" dirty="0"/>
              <a:t>Такие слова, как «</a:t>
            </a:r>
            <a:r>
              <a:rPr lang="en-US" sz="1400" dirty="0"/>
              <a:t>superhero</a:t>
            </a:r>
            <a:r>
              <a:rPr lang="ru-RU" sz="1400" dirty="0"/>
              <a:t>», «</a:t>
            </a:r>
            <a:r>
              <a:rPr lang="en-US" sz="1400" dirty="0"/>
              <a:t>marvel</a:t>
            </a:r>
            <a:r>
              <a:rPr lang="ru-RU" sz="1400" dirty="0"/>
              <a:t>», «</a:t>
            </a:r>
            <a:r>
              <a:rPr lang="en-US" sz="1400" dirty="0"/>
              <a:t>wars</a:t>
            </a:r>
            <a:r>
              <a:rPr lang="ru-RU" sz="1400" dirty="0"/>
              <a:t>», «</a:t>
            </a:r>
            <a:r>
              <a:rPr lang="en-US" sz="1400" dirty="0"/>
              <a:t>spider</a:t>
            </a:r>
            <a:r>
              <a:rPr lang="ru-RU" sz="1400" dirty="0"/>
              <a:t>-</a:t>
            </a:r>
            <a:r>
              <a:rPr lang="en-US" sz="1400" dirty="0"/>
              <a:t>man</a:t>
            </a:r>
            <a:r>
              <a:rPr lang="ru-RU" sz="1400" dirty="0"/>
              <a:t>», «</a:t>
            </a:r>
            <a:r>
              <a:rPr lang="en-US" sz="1400" dirty="0" err="1"/>
              <a:t>deadpool</a:t>
            </a:r>
            <a:r>
              <a:rPr lang="ru-RU" sz="1400" dirty="0"/>
              <a:t>» находятся среди слов, характеризующих фильмы с высокими кассовыми сборами. Это может свидетельствовать о том, что фантастические и супергеройские фильмы, в среднем, собирают выше других фильмов.</a:t>
            </a:r>
            <a:endParaRPr lang="en-US" sz="1400" dirty="0"/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400" dirty="0"/>
              <a:t>Такие слова, как «</a:t>
            </a:r>
            <a:r>
              <a:rPr lang="en-US" sz="1400" dirty="0"/>
              <a:t>biopic</a:t>
            </a:r>
            <a:r>
              <a:rPr lang="ru-RU" sz="1400" dirty="0"/>
              <a:t>», «</a:t>
            </a:r>
            <a:r>
              <a:rPr lang="en-US" sz="1400" dirty="0"/>
              <a:t>drama</a:t>
            </a:r>
            <a:r>
              <a:rPr lang="ru-RU" sz="1400" dirty="0"/>
              <a:t>», «</a:t>
            </a:r>
            <a:r>
              <a:rPr lang="en-US" sz="1400" dirty="0"/>
              <a:t>widows</a:t>
            </a:r>
            <a:r>
              <a:rPr lang="ru-RU" sz="1400" dirty="0"/>
              <a:t>», «</a:t>
            </a:r>
            <a:r>
              <a:rPr lang="en-US" sz="1400" dirty="0"/>
              <a:t>moonlight</a:t>
            </a:r>
            <a:r>
              <a:rPr lang="ru-RU" sz="1400" dirty="0"/>
              <a:t>» характеризуют фильмы с низким бокс-офисом. Это может быть свидетельством того, что биографические и драматические фильмы, в среднем, собирают меньше других фильмов.</a:t>
            </a:r>
            <a:endParaRPr lang="en-US" sz="1400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435EB9-3ED8-B340-8AD2-A5FE8187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7653DD-8CA0-00A9-2A50-39D4357E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200E4E-4244-996F-719E-D0741907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41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803574" y="6120925"/>
            <a:ext cx="6096000" cy="2899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 на основании rottentomatoes.com и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kinometro.ru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68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Приложение: среднее значение 1-й компоненты по жанрам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392457"/>
              </p:ext>
            </p:extLst>
          </p:nvPr>
        </p:nvGraphicFramePr>
        <p:xfrm>
          <a:off x="936466" y="2291051"/>
          <a:ext cx="3256280" cy="2440559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355503486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12296553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Жанр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Среднее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значение</a:t>
                      </a:r>
                      <a:r>
                        <a:rPr lang="en-US" sz="1200" dirty="0">
                          <a:effectLst/>
                        </a:rPr>
                        <a:t> 1-й </a:t>
                      </a:r>
                      <a:r>
                        <a:rPr lang="en-US" sz="1200" dirty="0" err="1">
                          <a:effectLst/>
                        </a:rPr>
                        <a:t>компоненты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214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биография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6,61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46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криминал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0839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фантастика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9299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драма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0868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экшн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17011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триллер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3,77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24838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приключения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1497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другие жанры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312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комедия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730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ужасы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2,68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7296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анимация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1,79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8415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01416"/>
              </p:ext>
            </p:extLst>
          </p:nvPr>
        </p:nvGraphicFramePr>
        <p:xfrm>
          <a:off x="4686855" y="2291050"/>
          <a:ext cx="3147695" cy="2440559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600189005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19773063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Жанр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значение 1-й компоненты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25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биография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-6,88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71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криминал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-5,17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035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фантастика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-5,14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3025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экшн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-4,77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862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драма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-4,73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803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приключения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-4,34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5655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триллер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-4,21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8998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друг</a:t>
                      </a:r>
                      <a:r>
                        <a:rPr lang="ru-RU" sz="1200">
                          <a:effectLst/>
                        </a:rPr>
                        <a:t>ие</a:t>
                      </a:r>
                      <a:r>
                        <a:rPr lang="en-US" sz="1200">
                          <a:effectLst/>
                        </a:rPr>
                        <a:t> жанр</a:t>
                      </a:r>
                      <a:r>
                        <a:rPr lang="ru-RU" sz="1200">
                          <a:effectLst/>
                        </a:rPr>
                        <a:t>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-3,75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909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комедия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-3,24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3013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ужасы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347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анимация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-2,30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988183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88336"/>
              </p:ext>
            </p:extLst>
          </p:nvPr>
        </p:nvGraphicFramePr>
        <p:xfrm>
          <a:off x="8328659" y="2291050"/>
          <a:ext cx="3147695" cy="2440559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824615158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4080592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Жанр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Среднее значение 1-й компоненты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8405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биография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-7,27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4919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фантастика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11896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экшн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-5,32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1101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приключения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-5,28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1869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криминал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554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драма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-4,65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0736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триллер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9989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другие жанры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-3,59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0196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ужасы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-2,83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862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комедия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4266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анимация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-2,29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54229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6466" y="4959926"/>
            <a:ext cx="325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Итоговые сборы, до очистки компонент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2562" y="4959926"/>
            <a:ext cx="325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Итоговые сборы, после очистки компонент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28659" y="4959926"/>
            <a:ext cx="325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Сборы второй недели, после очистки компонент</a:t>
            </a:r>
          </a:p>
        </p:txBody>
      </p:sp>
    </p:spTree>
    <p:extLst>
      <p:ext uri="{BB962C8B-B14F-4D97-AF65-F5344CB8AC3E}">
        <p14:creationId xmlns:p14="http://schemas.microsoft.com/office/powerpoint/2010/main" val="107504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9752-81F7-51C3-AA2A-72B2D41E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9B4EA-AC0E-E649-59BA-05B7D7F8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Влияние нетекстовых факторов на бокс-офис </a:t>
            </a:r>
          </a:p>
          <a:p>
            <a:pPr marL="457200" lvl="1" indent="0">
              <a:buNone/>
            </a:pPr>
            <a:r>
              <a:rPr lang="en-US" dirty="0"/>
              <a:t>(Desai, </a:t>
            </a:r>
            <a:r>
              <a:rPr lang="en-US" dirty="0" err="1"/>
              <a:t>Basuroy</a:t>
            </a:r>
            <a:r>
              <a:rPr lang="en-US" dirty="0"/>
              <a:t>)</a:t>
            </a:r>
            <a:r>
              <a:rPr lang="ru-RU" dirty="0"/>
              <a:t>, </a:t>
            </a:r>
            <a:r>
              <a:rPr lang="en-US" dirty="0"/>
              <a:t>(</a:t>
            </a:r>
            <a:r>
              <a:rPr lang="en-US" dirty="0" err="1"/>
              <a:t>Elberse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Создание словарей для киноиндустрии</a:t>
            </a:r>
          </a:p>
          <a:p>
            <a:pPr marL="457200" lvl="1" indent="0">
              <a:buNone/>
            </a:pPr>
            <a:r>
              <a:rPr lang="en-US" dirty="0"/>
              <a:t>(Kim, Kang, Jeong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Влияние отзывов кинокритиков на бокс-офис</a:t>
            </a:r>
          </a:p>
          <a:p>
            <a:pPr marL="457200" lvl="1" indent="0">
              <a:buNone/>
            </a:pPr>
            <a:r>
              <a:rPr lang="de-DE" dirty="0"/>
              <a:t>(Joshi, Das, Gimpel, Smith)</a:t>
            </a:r>
            <a:r>
              <a:rPr lang="ru-RU" dirty="0"/>
              <a:t>, (</a:t>
            </a:r>
            <a:r>
              <a:rPr lang="en-US" dirty="0" err="1"/>
              <a:t>Nagamma</a:t>
            </a:r>
            <a:r>
              <a:rPr lang="en-US" dirty="0"/>
              <a:t>, Pruthvi, Nisha, Shwetha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97CDF-6EAC-1DAE-0C63-D0462957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3863A8-E362-E18D-F482-A77BFB70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A09C4-5F2D-97CA-876A-FADC897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D41D65-5DE7-4DEE-42EB-4E0061964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72590-EAE9-3A18-2B3E-BA232AEE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68576-4D59-CBAA-094C-59E8FBF3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Тексты отзывов кинокритиков значимо влияют на величину кассовых сборов кинофильмов</a:t>
            </a:r>
          </a:p>
          <a:p>
            <a:r>
              <a:rPr lang="ru-RU" dirty="0"/>
              <a:t>Такие темы, как «деньги», «война», «романтика», «королевство» и «эмоции», затронутые кинокритиками в своих отзывах, значимо влияют на величину кассовых сборов кинофильмов</a:t>
            </a:r>
          </a:p>
          <a:p>
            <a:r>
              <a:rPr lang="ru-RU" dirty="0"/>
              <a:t>Трейлеринг (количество зрителей, посмотревших трейлер фильма) и сарафанное радио (количество отзывов зрителей) значимо и положительно влияют на величину бокс-офиса</a:t>
            </a:r>
          </a:p>
          <a:p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129B7C-6BE5-EA28-FCF7-FF9D82B0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24451-7E8A-E5E8-BFBE-78D2BFFD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D238E-6257-4350-8CA4-F4353AB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6</a:t>
            </a:fld>
            <a:endParaRPr lang="en-US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43A516-6FBC-03E8-EFB1-FF6D67B2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3D8A4-71CD-C541-8EB1-782F6EC0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4175D-7C56-4F0C-0107-4354E324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характеристики фильмов:</a:t>
            </a:r>
          </a:p>
          <a:p>
            <a:r>
              <a:rPr lang="ru-RU" dirty="0"/>
              <a:t>Бюллетень кинопрокатчика</a:t>
            </a:r>
          </a:p>
          <a:p>
            <a:r>
              <a:rPr lang="ru-RU" dirty="0" err="1"/>
              <a:t>Кинопоиск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406 фильмов с 2014 по 2018 годы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Тексты отзывов кинокритиков:</a:t>
            </a:r>
          </a:p>
          <a:p>
            <a:r>
              <a:rPr lang="en-US" dirty="0"/>
              <a:t>Rotten Tomatoes</a:t>
            </a:r>
            <a:r>
              <a:rPr lang="ru-RU" dirty="0"/>
              <a:t> 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54 562 </a:t>
            </a:r>
            <a:r>
              <a:rPr lang="ru-RU" dirty="0"/>
              <a:t>текста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68C8E9-16F1-ABF9-09C0-E0F9AC8A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988" y="2094398"/>
            <a:ext cx="690560" cy="69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238687-7D26-2979-7473-B8BFF5DD9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946" y="2439678"/>
            <a:ext cx="1490976" cy="838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BF743F-D760-CA28-BBF3-060580E0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2" y="4405254"/>
            <a:ext cx="2263307" cy="644807"/>
          </a:xfrm>
          <a:prstGeom prst="rect">
            <a:avLst/>
          </a:prstGeom>
        </p:spPr>
      </p:pic>
      <p:sp>
        <p:nvSpPr>
          <p:cNvPr id="9" name="Дата 8">
            <a:extLst>
              <a:ext uri="{FF2B5EF4-FFF2-40B4-BE49-F238E27FC236}">
                <a16:creationId xmlns:a16="http://schemas.microsoft.com/office/drawing/2014/main" id="{E2B5617F-34F4-6B8B-1CCB-0DCE712B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676976E1-3537-76FB-D1E0-81D34078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DD55C45F-799E-A67F-5701-DE0D648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7</a:t>
            </a:fld>
            <a:endParaRPr lang="en-US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B7674B-C946-E8B5-174D-89014F8985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8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41013-5219-3425-4DE3-DAA83365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64883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Данные: решение проблемы </a:t>
            </a:r>
            <a:br>
              <a:rPr lang="ru-RU" dirty="0"/>
            </a:br>
            <a:r>
              <a:rPr lang="ru-RU" dirty="0"/>
              <a:t>двусторонней причинно-следственной связи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5142C-9721-6059-CE29-27F8CA8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3C298-4432-DBDF-7983-B080F3EB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FD856-1B6D-1D3E-1C3D-D69A490A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885029C-5B72-A521-6321-0E984FAC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/>
          <a:stretch/>
        </p:blipFill>
        <p:spPr>
          <a:xfrm>
            <a:off x="9603083" y="23813"/>
            <a:ext cx="2522242" cy="1655763"/>
          </a:xfrm>
          <a:prstGeom prst="rect">
            <a:avLst/>
          </a:prstGeom>
        </p:spPr>
      </p:pic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763328FC-A6F2-159F-9FFF-811DF11C6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917363"/>
              </p:ext>
            </p:extLst>
          </p:nvPr>
        </p:nvGraphicFramePr>
        <p:xfrm>
          <a:off x="838200" y="2497441"/>
          <a:ext cx="10515600" cy="2565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19196">
                  <a:extLst>
                    <a:ext uri="{9D8B030D-6E8A-4147-A177-3AD203B41FA5}">
                      <a16:colId xmlns:a16="http://schemas.microsoft.com/office/drawing/2014/main" val="2755702211"/>
                    </a:ext>
                  </a:extLst>
                </a:gridCol>
                <a:gridCol w="6996404">
                  <a:extLst>
                    <a:ext uri="{9D8B030D-6E8A-4147-A177-3AD203B41FA5}">
                      <a16:colId xmlns:a16="http://schemas.microsoft.com/office/drawing/2014/main" val="3561231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Переменная/данные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Метод решение проблемы </a:t>
                      </a:r>
                      <a:r>
                        <a:rPr lang="ru-RU" dirty="0" err="1"/>
                        <a:t>эндогенности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0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Отзывы зрителей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Были собраны только те отзывы, которые опубликованы до релиза кинофильма в России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0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Тексты отзывов кинокритиков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Были собраны только те тексты, которые опубликованы до релиза кинофильма в России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8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Наличие звезды в кинофильме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присвоения статуса звезды актерам или режиссеру использовались награды и номинации только за те фильмы, которые выходили до релиза исследуемого кинофильма в России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99346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8C986B-74F8-F973-02E5-FB99EE25921F}"/>
              </a:ext>
            </a:extLst>
          </p:cNvPr>
          <p:cNvSpPr/>
          <p:nvPr/>
        </p:nvSpPr>
        <p:spPr>
          <a:xfrm>
            <a:off x="-1134534" y="5062841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7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A84DDB8-9573-994D-C186-F4328FD7A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686687"/>
              </p:ext>
            </p:extLst>
          </p:nvPr>
        </p:nvGraphicFramePr>
        <p:xfrm>
          <a:off x="433916" y="845344"/>
          <a:ext cx="11858626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70D3A4AE-B753-7135-1300-30247B0B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19.05.2023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F3274-049A-5939-B3F0-E9BD6FB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Колегова Яна э401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DAB35E-5B5C-7C91-FC23-223AD66C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2545-B6C4-4CAE-AC07-5D737EAAA3E8}" type="slidenum">
              <a:rPr lang="en-US" smtClean="0"/>
              <a:t>9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758853-DC98-983B-CC4E-752EEB22BC45}"/>
              </a:ext>
            </a:extLst>
          </p:cNvPr>
          <p:cNvSpPr/>
          <p:nvPr/>
        </p:nvSpPr>
        <p:spPr>
          <a:xfrm>
            <a:off x="3047999" y="6028565"/>
            <a:ext cx="6096000" cy="280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Источник: составлено автором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E38CA07-40A6-55AB-0BF6-FDB3FC54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0"/>
            <a:ext cx="10515600" cy="1325563"/>
          </a:xfrm>
        </p:spPr>
        <p:txBody>
          <a:bodyPr/>
          <a:lstStyle/>
          <a:p>
            <a:r>
              <a:rPr lang="ru-RU" dirty="0"/>
              <a:t>Концептуальная схема</a:t>
            </a:r>
            <a:endParaRPr lang="en-US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22D501C-68ED-7CDA-EB8A-CA8C0856A4F7}"/>
              </a:ext>
            </a:extLst>
          </p:cNvPr>
          <p:cNvCxnSpPr>
            <a:cxnSpLocks/>
          </p:cNvCxnSpPr>
          <p:nvPr/>
        </p:nvCxnSpPr>
        <p:spPr>
          <a:xfrm flipH="1">
            <a:off x="6538684" y="4267200"/>
            <a:ext cx="1614716" cy="8467"/>
          </a:xfrm>
          <a:prstGeom prst="straightConnector1">
            <a:avLst/>
          </a:prstGeom>
          <a:ln w="38100">
            <a:solidFill>
              <a:srgbClr val="EBB8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B3EA35-ED11-3430-6E6E-BCB6A297BB76}"/>
              </a:ext>
            </a:extLst>
          </p:cNvPr>
          <p:cNvCxnSpPr>
            <a:cxnSpLocks/>
          </p:cNvCxnSpPr>
          <p:nvPr/>
        </p:nvCxnSpPr>
        <p:spPr>
          <a:xfrm>
            <a:off x="4125686" y="4267200"/>
            <a:ext cx="647205" cy="0"/>
          </a:xfrm>
          <a:prstGeom prst="straightConnector1">
            <a:avLst/>
          </a:prstGeom>
          <a:ln w="38100">
            <a:solidFill>
              <a:srgbClr val="EBB8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F2E3937-174E-DB70-BFF7-A77DECD95721}"/>
              </a:ext>
            </a:extLst>
          </p:cNvPr>
          <p:cNvCxnSpPr/>
          <p:nvPr/>
        </p:nvCxnSpPr>
        <p:spPr>
          <a:xfrm>
            <a:off x="5647265" y="3039533"/>
            <a:ext cx="0" cy="728134"/>
          </a:xfrm>
          <a:prstGeom prst="straightConnector1">
            <a:avLst/>
          </a:prstGeom>
          <a:ln w="38100">
            <a:solidFill>
              <a:srgbClr val="EBB8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76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FE8E32E0712664F8338B2CC2EC072A0" ma:contentTypeVersion="14" ma:contentTypeDescription="Создание документа." ma:contentTypeScope="" ma:versionID="1df5c4ce74391a4c9ac3ec0b949c349f">
  <xsd:schema xmlns:xsd="http://www.w3.org/2001/XMLSchema" xmlns:xs="http://www.w3.org/2001/XMLSchema" xmlns:p="http://schemas.microsoft.com/office/2006/metadata/properties" xmlns:ns3="0dcd797d-1409-4074-bb89-9ca01e82b859" xmlns:ns4="81ce5e08-a562-4840-95c1-519dea86094d" targetNamespace="http://schemas.microsoft.com/office/2006/metadata/properties" ma:root="true" ma:fieldsID="39c73218e72f45f13c8147d189272a5f" ns3:_="" ns4:_="">
    <xsd:import namespace="0dcd797d-1409-4074-bb89-9ca01e82b859"/>
    <xsd:import namespace="81ce5e08-a562-4840-95c1-519dea8609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d797d-1409-4074-bb89-9ca01e82b8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e5e08-a562-4840-95c1-519dea86094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346427-FA62-4C13-8892-ECBE372C3BEB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81ce5e08-a562-4840-95c1-519dea86094d"/>
    <ds:schemaRef ds:uri="0dcd797d-1409-4074-bb89-9ca01e82b85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C48E02-494E-4D20-9E8E-CCFB89DA1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cd797d-1409-4074-bb89-9ca01e82b859"/>
    <ds:schemaRef ds:uri="81ce5e08-a562-4840-95c1-519dea860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424090-F4E8-4330-934B-449E3C7F96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5692</TotalTime>
  <Words>4021</Words>
  <Application>Microsoft Office PowerPoint</Application>
  <PresentationFormat>Широкоэкранный</PresentationFormat>
  <Paragraphs>1614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Тема Office</vt:lpstr>
      <vt:lpstr>Детерминанты кассовых сборов кинофильмов</vt:lpstr>
      <vt:lpstr>Актуальность</vt:lpstr>
      <vt:lpstr>Объект и предмет исследования</vt:lpstr>
      <vt:lpstr>Цель</vt:lpstr>
      <vt:lpstr>Литература</vt:lpstr>
      <vt:lpstr>Гипотезы</vt:lpstr>
      <vt:lpstr>Данные</vt:lpstr>
      <vt:lpstr>Данные: решение проблемы  двусторонней причинно-следственной связи</vt:lpstr>
      <vt:lpstr>Концептуальная схема</vt:lpstr>
      <vt:lpstr>Этапы обработки данных</vt:lpstr>
      <vt:lpstr>Предобработка текста</vt:lpstr>
      <vt:lpstr>Построение словарей</vt:lpstr>
      <vt:lpstr>Результаты: гипотеза №1</vt:lpstr>
      <vt:lpstr>Презентация PowerPoint</vt:lpstr>
      <vt:lpstr>Результаты: гипотеза №1 Наиболее значимые слова</vt:lpstr>
      <vt:lpstr>Результаты: гипотеза №2 Тематические словари</vt:lpstr>
      <vt:lpstr>Результаты: гипотеза №3 Трейлеринг и сарафанное радио</vt:lpstr>
      <vt:lpstr>Результаты: гипотеза №3 Трейлеринг и сарафанное радио</vt:lpstr>
      <vt:lpstr>Результаты: гипотеза №3 Трейлеринг и сарафанное радио</vt:lpstr>
      <vt:lpstr>Выводы</vt:lpstr>
      <vt:lpstr>Спасибо за внимание!</vt:lpstr>
      <vt:lpstr>Приложение: способы улучшения исследования</vt:lpstr>
      <vt:lpstr>Приложение: почему именно эти темы?</vt:lpstr>
      <vt:lpstr>Приложение: тема исследования</vt:lpstr>
      <vt:lpstr>Приложение: теории</vt:lpstr>
      <vt:lpstr>Приложение: задачи</vt:lpstr>
      <vt:lpstr>Приложение: новизна</vt:lpstr>
      <vt:lpstr>Приложение: почему отзывы англоязычные?</vt:lpstr>
      <vt:lpstr>Приложение: применение</vt:lpstr>
      <vt:lpstr>Приложение: метод главных компонент Итоговые сборы, до очистки</vt:lpstr>
      <vt:lpstr>Приложение: метод главных компонент Итоговые сборы, после очистки</vt:lpstr>
      <vt:lpstr>Приложение: проверка гипотез №1 и №3 Итоговые сборы</vt:lpstr>
      <vt:lpstr>Приложение: метод главных компонент Сборы второй недели, до очистки</vt:lpstr>
      <vt:lpstr>Приложение: метод главных компонент Сборы второй недели, после очистки</vt:lpstr>
      <vt:lpstr>Приложение: проверка гипотез №1 и №3 Сборы второй недели</vt:lpstr>
      <vt:lpstr>Приложение: проверка гипотезы №2</vt:lpstr>
      <vt:lpstr>Приложения: устойчивость</vt:lpstr>
      <vt:lpstr>Приложение: примеры слов из тематических словарей</vt:lpstr>
      <vt:lpstr>Приложение: описательная статистика</vt:lpstr>
      <vt:lpstr>Приложение: корреляционная матрица регрессоров</vt:lpstr>
      <vt:lpstr>Приложение: различия по словам фильмов с большим и маленьким бокс-офисом</vt:lpstr>
      <vt:lpstr>Приложение: среднее значение 1-й компоненты по жанрам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0 Колегова Яна</dc:creator>
  <cp:lastModifiedBy>0 Колегова Яна</cp:lastModifiedBy>
  <cp:revision>103</cp:revision>
  <dcterms:created xsi:type="dcterms:W3CDTF">2022-12-19T08:55:53Z</dcterms:created>
  <dcterms:modified xsi:type="dcterms:W3CDTF">2023-05-18T21:31:41Z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0x0101009FE8E32E0712664F8338B2CC2EC072A0</vt:lpwstr>
  </property>
</Properties>
</file>