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20"/>
  </p:notesMasterIdLst>
  <p:sldIdLst>
    <p:sldId id="382" r:id="rId2"/>
    <p:sldId id="383" r:id="rId3"/>
    <p:sldId id="390" r:id="rId4"/>
    <p:sldId id="391" r:id="rId5"/>
    <p:sldId id="392" r:id="rId6"/>
    <p:sldId id="393" r:id="rId7"/>
    <p:sldId id="394" r:id="rId8"/>
    <p:sldId id="395" r:id="rId9"/>
    <p:sldId id="403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4" r:id="rId18"/>
    <p:sldId id="405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71335" autoAdjust="0"/>
  </p:normalViewPr>
  <p:slideViewPr>
    <p:cSldViewPr>
      <p:cViewPr varScale="1">
        <p:scale>
          <a:sx n="72" d="100"/>
          <a:sy n="72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01.10.2019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64-operatory-uslovnogo-vetvleniya-if-i-els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40-inkrement-dekrement-pobochnye-effekty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12-funktsii-i-retur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66-operator-goto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Цикл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самым простым из четырёх циклов, которые есть в C++, и очень похож на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ветвление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if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(условие)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тело цикла;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Цикл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объявляется с использованием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ключевого слова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начале цикла обрабатывается условие. Если его значением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(любое ненулевое значение), то тогда выполняется тело цикла.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Однако, в отличие от оператора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после завершения выполнения тела цикла, управление возвращается обратно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процесс проверки условия повторяется. Если условие опять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тогда тело цикла выполняется ещё раз.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следующая программа выводит все числа от 0 до 9: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детальнее эту программу. Во-первых, инициализируется переменная: 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count</a:t>
            </a:r>
            <a:r>
              <a:rPr lang="ru-RU" dirty="0" smtClean="0"/>
              <a:t> = 0;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Условие </a:t>
            </a:r>
            <a:r>
              <a:rPr lang="ru-RU" dirty="0" smtClean="0"/>
              <a:t>0 &lt; 10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имеет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поэтому выполняется тело цикла. В первом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стейтменте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выводим 0, а во втором выполняем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инкремент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переменной </a:t>
            </a:r>
            <a:r>
              <a:rPr lang="ru-RU" dirty="0" err="1" smtClean="0"/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Затем управление возвращается к началу цикла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повторной проверки условия. Условие </a:t>
            </a:r>
            <a:r>
              <a:rPr lang="ru-RU" dirty="0" smtClean="0"/>
              <a:t>1 &lt; 10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имеет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поэтому тело цикла выполняется ещё раз. Тело цикла будет повторно выполняться до тех пор, пока переменная </a:t>
            </a:r>
            <a:r>
              <a:rPr lang="ru-RU" dirty="0" err="1" smtClean="0"/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будет равна 10, только в том случае, когда результат условия </a:t>
            </a:r>
            <a:r>
              <a:rPr lang="ru-RU" dirty="0" smtClean="0"/>
              <a:t>10 &lt; 10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цикл завершится.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6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Цикл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и вообще не выполняться. Например: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 15 &lt; 10 сразу принимает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тело цикла пропускается. Единственное, что выведет эта программа: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1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стороны, если условие цикла всегда принимает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и сам цикл будет выполняться бесконечно. Это называется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бесконечным циклом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переменная </a:t>
            </a:r>
            <a:r>
              <a:rPr lang="ru-RU" dirty="0" err="1" smtClean="0"/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увеличивается на единицу в этой программе, то условие </a:t>
            </a:r>
            <a:r>
              <a:rPr lang="ru-RU" dirty="0" err="1" smtClean="0"/>
              <a:t>count</a:t>
            </a:r>
            <a:r>
              <a:rPr lang="ru-RU" dirty="0" smtClean="0"/>
              <a:t> &lt; 10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всегда будет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Следовательно, цикл никогда не будет завершён, и программа будет постоянно выводить </a:t>
            </a:r>
            <a:r>
              <a:rPr lang="ru-RU" dirty="0" smtClean="0"/>
              <a:t>0 0 0 0 0 ... 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преднамеренно объявить бесконечный цикл следующим образом: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выйти из бесконечного цикла — использовать операторы 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goto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выбросить исключение.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Программы, которые работают до тех пор, пока пользователь не решит остановить их, иногда преднамеренно используют бесконечные циклы вместе с операторами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завершения цикла. Распространена такая практика в серверных веб-приложениях, которые работают непрерывно и постоянно обслуживают веб-запросы.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1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Цикл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и вообще не выполняться. Например: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 15 &lt; 10 сразу принимает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тело цикла пропускается. Единственное, что выведет эта программа: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5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01.10.2019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01.10.2019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01.10.2019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01.10.2019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01.10.2019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01.10.2019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01.10.2019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01.10.2019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01.10.2019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/>
              <a:t>Циклы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9519784"/>
              </p:ext>
            </p:extLst>
          </p:nvPr>
        </p:nvGraphicFramePr>
        <p:xfrm>
          <a:off x="467544" y="1556792"/>
          <a:ext cx="7632848" cy="487362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ru-RU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22</a:t>
                      </a:r>
                      <a:endParaRPr lang="ru-RU" sz="1400" dirty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</a:txBody>
                  <a:tcPr marL="37489" marR="37489" marT="18745" marB="1874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переменная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choice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должна быть объявлена вне цикла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do while 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choice;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do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"Please make a selection: 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"1) Addition\n"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"2) Subtraction\n"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"3) Multiplication\n"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"4) Division\n"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cin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choice;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(choice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&amp;&amp;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choice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&amp;&amp;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choice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&amp;&amp;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choice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что-то делаем с переменной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choice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например, используем оператор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switch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"You selected option #"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choice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7489" marR="37489" marT="18745" marB="1874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1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(объявление переменных; условие; инкремент/декремент счетчика)</a:t>
            </a:r>
            <a:br>
              <a:rPr lang="ru-RU" dirty="0"/>
            </a:br>
            <a:r>
              <a:rPr lang="ru-RU" dirty="0"/>
              <a:t>    тело цикла;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</p:nvPr>
        </p:nvGraphicFramePr>
        <p:xfrm>
          <a:off x="582689" y="3716972"/>
          <a:ext cx="7216622" cy="640080"/>
        </p:xfrm>
        <a:graphic>
          <a:graphicData uri="http://schemas.openxmlformats.org/drawingml/2006/table">
            <a:tbl>
              <a:tblPr/>
              <a:tblGrid>
                <a:gridCol w="215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00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 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Оператор </a:t>
            </a:r>
            <a:r>
              <a:rPr lang="ru-RU" b="1" dirty="0" err="1"/>
              <a:t>break</a:t>
            </a:r>
            <a:r>
              <a:rPr lang="ru-RU" dirty="0"/>
              <a:t> приводит к завершению выполнения циклов </a:t>
            </a:r>
            <a:r>
              <a:rPr lang="ru-RU" dirty="0" err="1"/>
              <a:t>do</a:t>
            </a:r>
            <a:r>
              <a:rPr lang="ru-RU" dirty="0"/>
              <a:t>, </a:t>
            </a:r>
            <a:r>
              <a:rPr lang="ru-RU" dirty="0" err="1" smtClean="0"/>
              <a:t>for</a:t>
            </a:r>
            <a:r>
              <a:rPr lang="ru-RU" dirty="0" smtClean="0"/>
              <a:t> или </a:t>
            </a:r>
            <a:r>
              <a:rPr lang="ru-RU" dirty="0" err="1"/>
              <a:t>while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70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8710799"/>
              </p:ext>
            </p:extLst>
          </p:nvPr>
        </p:nvGraphicFramePr>
        <p:xfrm>
          <a:off x="467544" y="1556792"/>
          <a:ext cx="7560840" cy="487362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ru-RU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39303" marR="39303" marT="19652" marB="19652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Разрешаем пользователю ввести до 10 чисел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"Enter a number to add, or 0 to exit: "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cin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&gt;&gt;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выходим из цикла, если пользователь введет 0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 противном случае, добавляем число к общей сумме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"The sum of all the numbers you entered is "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"\n"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9303" marR="39303" marT="19652" marB="196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Оператор </a:t>
            </a:r>
            <a:r>
              <a:rPr lang="ru-RU" b="1" dirty="0" err="1"/>
              <a:t>continue</a:t>
            </a:r>
            <a:r>
              <a:rPr lang="ru-RU" dirty="0"/>
              <a:t> позволяет сразу перейти в конец тела цикла, пропуская весь код, который находится под ним. Это полезно в тех случаях, когда мы хотим завершить текущую итерацию раньше времени.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4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99039155"/>
              </p:ext>
            </p:extLst>
          </p:nvPr>
        </p:nvGraphicFramePr>
        <p:xfrm>
          <a:off x="522598" y="2208212"/>
          <a:ext cx="7577794" cy="3657600"/>
        </p:xfrm>
        <a:graphic>
          <a:graphicData uri="http://schemas.openxmlformats.org/drawingml/2006/table">
            <a:tbl>
              <a:tblPr/>
              <a:tblGrid>
                <a:gridCol w="593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20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если число делится нацело на 4, то пропускаем весь код в этой итерации после </a:t>
                      </a:r>
                      <a:r>
                        <a:rPr lang="ru-RU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continue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((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ru-RU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continue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пропускаем всё и переходим в конец тела цикла 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Если число не делится нацело на 4, выполнение кода продолжается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Точка выполнение после оператора </a:t>
                      </a:r>
                      <a:r>
                        <a:rPr lang="ru-RU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continue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перемещается сюда 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8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84200" y="0"/>
            <a:ext cx="83058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count=0;</a:t>
            </a:r>
          </a:p>
          <a:p>
            <a:r>
              <a:rPr lang="en-US" dirty="0" smtClean="0"/>
              <a:t>    // </a:t>
            </a:r>
            <a:r>
              <a:rPr lang="ru-RU" dirty="0" smtClean="0"/>
              <a:t>Разрешаем пользователю ввести до 10 чисел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while (count &lt; 10)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"Enter a number to add, or 0 to exit: ";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// </a:t>
            </a:r>
            <a:r>
              <a:rPr lang="ru-RU" dirty="0" smtClean="0"/>
              <a:t>Выходим из цикла, если пользователь введёт 0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if (</a:t>
            </a:r>
            <a:r>
              <a:rPr lang="en-US" dirty="0" err="1" smtClean="0"/>
              <a:t>val</a:t>
            </a:r>
            <a:r>
              <a:rPr lang="en-US" dirty="0" smtClean="0"/>
              <a:t> == 0)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break;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// </a:t>
            </a:r>
            <a:r>
              <a:rPr lang="ru-RU" dirty="0" smtClean="0"/>
              <a:t>В противном случае, добавляем число к общей сумме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sum +=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	++count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"The sum of all the numbers you entered is " &lt;&lt; sum &lt;&lt; "\n";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1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2412" y="199268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count=-5;</a:t>
            </a:r>
          </a:p>
          <a:p>
            <a:r>
              <a:rPr lang="en-US" dirty="0"/>
              <a:t>while (count &lt; 10)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if (count == 0)</a:t>
            </a:r>
          </a:p>
          <a:p>
            <a:r>
              <a:rPr lang="en-US" dirty="0"/>
              <a:t>   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++count;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continue;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  <a:endParaRPr lang="en-US" dirty="0"/>
          </a:p>
          <a:p>
            <a:r>
              <a:rPr lang="en-US" dirty="0"/>
              <a:t>      sum += 100/count;</a:t>
            </a:r>
          </a:p>
          <a:p>
            <a:endParaRPr lang="en-US" dirty="0"/>
          </a:p>
          <a:p>
            <a:r>
              <a:rPr lang="en-US" dirty="0"/>
              <a:t>     ++count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10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8478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Цикл</a:t>
            </a:r>
            <a:r>
              <a:rPr lang="ru-RU" dirty="0"/>
              <a:t> заставляет программу многократно выполнять определенное количество </a:t>
            </a:r>
            <a:r>
              <a:rPr lang="ru-RU" dirty="0" err="1"/>
              <a:t>стейтментов</a:t>
            </a:r>
            <a:r>
              <a:rPr lang="ru-RU" dirty="0"/>
              <a:t> до тех пор, пока определенное условие не станет ложным.</a:t>
            </a:r>
          </a:p>
        </p:txBody>
      </p:sp>
    </p:spTree>
    <p:extLst>
      <p:ext uri="{BB962C8B-B14F-4D97-AF65-F5344CB8AC3E}">
        <p14:creationId xmlns:p14="http://schemas.microsoft.com/office/powerpoint/2010/main" val="42662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ru-RU" b="1" dirty="0" err="1"/>
              <a:t>while</a:t>
            </a:r>
            <a:r>
              <a:rPr lang="ru-RU" dirty="0"/>
              <a:t>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8478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while</a:t>
            </a:r>
            <a:r>
              <a:rPr lang="ru-RU" dirty="0" smtClean="0"/>
              <a:t> </a:t>
            </a:r>
            <a:r>
              <a:rPr lang="ru-RU" dirty="0"/>
              <a:t>(условие)</a:t>
            </a:r>
            <a:br>
              <a:rPr lang="ru-RU" dirty="0"/>
            </a:br>
            <a:r>
              <a:rPr lang="ru-RU" dirty="0"/>
              <a:t>    тело цикла;</a:t>
            </a:r>
          </a:p>
        </p:txBody>
      </p:sp>
    </p:spTree>
    <p:extLst>
      <p:ext uri="{BB962C8B-B14F-4D97-AF65-F5344CB8AC3E}">
        <p14:creationId xmlns:p14="http://schemas.microsoft.com/office/powerpoint/2010/main" val="38141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7949379"/>
              </p:ext>
            </p:extLst>
          </p:nvPr>
        </p:nvGraphicFramePr>
        <p:xfrm>
          <a:off x="395536" y="1484784"/>
          <a:ext cx="7704856" cy="3816424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64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84028" marR="84028" marT="42014" marB="42014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7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7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(count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 "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7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 // </a:t>
                      </a:r>
                      <a:r>
                        <a:rPr lang="ru-RU" sz="17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эквивалентно</a:t>
                      </a:r>
                      <a:r>
                        <a:rPr lang="ru-RU" sz="170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 = count + 1; </a:t>
                      </a:r>
                      <a:r>
                        <a:rPr lang="ru-RU" sz="170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или </a:t>
                      </a:r>
                      <a:r>
                        <a:rPr lang="en-US" sz="170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 += 1;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"done!"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4028" marR="84028" marT="42014" marB="4201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5373216"/>
            <a:ext cx="4613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выполнения программы выше</a:t>
            </a:r>
            <a:r>
              <a:rPr lang="ru-RU" dirty="0" smtClean="0"/>
              <a:t>:</a:t>
            </a:r>
          </a:p>
          <a:p>
            <a:r>
              <a:rPr lang="en-US" dirty="0"/>
              <a:t>0 1 2 3 4 5 6 7 8 9 done!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8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15186344"/>
              </p:ext>
            </p:extLst>
          </p:nvPr>
        </p:nvGraphicFramePr>
        <p:xfrm>
          <a:off x="467544" y="1484784"/>
          <a:ext cx="7632848" cy="396044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84028" marR="84028" marT="42014" marB="42014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7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7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(count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 "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"done!"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4028" marR="84028" marT="42014" marB="4201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5696381"/>
            <a:ext cx="4613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выполнения программы выше</a:t>
            </a:r>
            <a:r>
              <a:rPr lang="ru-RU" dirty="0" smtClean="0"/>
              <a:t>:</a:t>
            </a:r>
          </a:p>
          <a:p>
            <a:r>
              <a:rPr lang="en-US" dirty="0" smtClean="0"/>
              <a:t>done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4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Бесконечные циклы</a:t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2970598"/>
              </p:ext>
            </p:extLst>
          </p:nvPr>
        </p:nvGraphicFramePr>
        <p:xfrm>
          <a:off x="467544" y="1412776"/>
          <a:ext cx="7142727" cy="3108960"/>
        </p:xfrm>
        <a:graphic>
          <a:graphicData uri="http://schemas.openxmlformats.org/drawingml/2006/table">
            <a:tbl>
              <a:tblPr/>
              <a:tblGrid>
                <a:gridCol w="218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2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</a:t>
                      </a:r>
                      <a:r>
                        <a:rPr lang="ru-RU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include</a:t>
                      </a:r>
                      <a:r>
                        <a:rPr lang="ru-RU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 &lt;</a:t>
                      </a:r>
                      <a:r>
                        <a:rPr lang="ru-RU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ru-RU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это условие никогда не будет </a:t>
                      </a:r>
                      <a:r>
                        <a:rPr lang="ru-RU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false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 "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поэтому эта строка будет выполняться постоянно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а эта строка никогда не выполнится 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20323"/>
              </p:ext>
            </p:extLst>
          </p:nvPr>
        </p:nvGraphicFramePr>
        <p:xfrm>
          <a:off x="467544" y="4653136"/>
          <a:ext cx="7216622" cy="1188720"/>
        </p:xfrm>
        <a:graphic>
          <a:graphicData uri="http://schemas.openxmlformats.org/drawingml/2006/table">
            <a:tbl>
              <a:tblPr/>
              <a:tblGrid>
                <a:gridCol w="215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00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или </a:t>
                      </a:r>
                      <a:r>
                        <a:rPr lang="ru-RU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(</a:t>
                      </a:r>
                      <a:r>
                        <a:rPr lang="ru-RU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этот цикл будет выполняться бесконечно 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6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9989847"/>
              </p:ext>
            </p:extLst>
          </p:nvPr>
        </p:nvGraphicFramePr>
        <p:xfrm>
          <a:off x="467544" y="1556792"/>
          <a:ext cx="7632848" cy="4873625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59434" marR="59434" marT="29717" marB="29717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6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6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outer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(outer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(inner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outer)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 "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делаем новую строку в конце каждого рядка</a:t>
                      </a:r>
                      <a:endParaRPr lang="ru-RU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"\n"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outer;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9434" marR="59434" marT="29717" marB="2971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do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   тело цикла;</a:t>
            </a:r>
            <a:br>
              <a:rPr lang="ru-RU" dirty="0"/>
            </a:br>
            <a:r>
              <a:rPr lang="ru-RU" dirty="0" err="1"/>
              <a:t>while</a:t>
            </a:r>
            <a:r>
              <a:rPr lang="ru-RU" dirty="0"/>
              <a:t> (условие);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9750575"/>
              </p:ext>
            </p:extLst>
          </p:nvPr>
        </p:nvGraphicFramePr>
        <p:xfrm>
          <a:off x="467544" y="1484784"/>
          <a:ext cx="7632848" cy="396044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84028" marR="84028" marT="42014" marB="42014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7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7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do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 "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7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 while (count &lt; 10);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"done!"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4028" marR="84028" marT="42014" marB="4201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5696381"/>
            <a:ext cx="4613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выполнения программы выше</a:t>
            </a:r>
            <a:r>
              <a:rPr lang="ru-RU" dirty="0" smtClean="0"/>
              <a:t>:</a:t>
            </a:r>
          </a:p>
          <a:p>
            <a:r>
              <a:rPr lang="en-US" dirty="0" smtClean="0"/>
              <a:t>done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0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4059</TotalTime>
  <Words>526</Words>
  <Application>Microsoft Office PowerPoint</Application>
  <PresentationFormat>Экран (4:3)</PresentationFormat>
  <Paragraphs>343</Paragraphs>
  <Slides>18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Эркер</vt:lpstr>
      <vt:lpstr>Циклы</vt:lpstr>
      <vt:lpstr>Презентация PowerPoint</vt:lpstr>
      <vt:lpstr>Цикл while </vt:lpstr>
      <vt:lpstr>Презентация PowerPoint</vt:lpstr>
      <vt:lpstr> </vt:lpstr>
      <vt:lpstr>Бесконечные циклы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EVSM</cp:lastModifiedBy>
  <cp:revision>377</cp:revision>
  <dcterms:created xsi:type="dcterms:W3CDTF">2009-10-14T13:59:34Z</dcterms:created>
  <dcterms:modified xsi:type="dcterms:W3CDTF">2019-10-01T14:16:52Z</dcterms:modified>
</cp:coreProperties>
</file>