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7"/>
  </p:notesMasterIdLst>
  <p:sldIdLst>
    <p:sldId id="382" r:id="rId2"/>
    <p:sldId id="414" r:id="rId3"/>
    <p:sldId id="415" r:id="rId4"/>
    <p:sldId id="416" r:id="rId5"/>
    <p:sldId id="417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0" autoAdjust="0"/>
    <p:restoredTop sz="66776" autoAdjust="0"/>
  </p:normalViewPr>
  <p:slideViewPr>
    <p:cSldViewPr>
      <p:cViewPr>
        <p:scale>
          <a:sx n="100" d="100"/>
          <a:sy n="100" d="100"/>
        </p:scale>
        <p:origin x="-1782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80-ukazateli-vvedeni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55-neyavnoe-preobrazovanie-tipov-dannyh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41-sizeof-zapyataya-i-uslovnyj-ternarnyj-operato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79-stroki-c-styl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Переменная </a:t>
            </a:r>
            <a:r>
              <a:rPr lang="ru-RU" dirty="0" err="1" smtClean="0"/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адрес первого элемента массива, как если бы это был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указатель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Например: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на моём компьютере: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004BF968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004BF968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адрес, хранящийся в переменной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является адресом первого элемента массива.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Распространённая ошибка думать, что переменная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указатель на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являются одним и тем же объектом. Это не так. Хотя оба указывают на первый элемент массива, информация о типе данных у них разная. В примере выше, типом переменной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[4], тогда как типом указателя на массив является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Путаница в основном вызвана тем, что во многих случаях, при вычислении, фиксированный массив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распадается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неявно преобразовывается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указатель на первый элемент массива. Доступ к элементам по-прежнему осуществляется через указатель, но информация, полученная из типа массива (например, его размер), не может быть доступна из типа указателя.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56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мы не разыменовываем фактический массив. Массив (типа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[4]) неявно конвертируется в указатель (типа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*), и мы разыменовываем указатель, который указывает на значение первого элемента массива.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мы можем создать указатель и присвоить ему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работает из-за того, что переменная </a:t>
            </a:r>
            <a:r>
              <a:rPr lang="ru-RU" dirty="0" err="1" smtClean="0"/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распадается в указатель типа </a:t>
            </a:r>
            <a:r>
              <a:rPr lang="ru-RU" dirty="0" err="1" smtClean="0"/>
              <a:t>int</a:t>
            </a:r>
            <a:r>
              <a:rPr lang="ru-RU" dirty="0" smtClean="0"/>
              <a:t> *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тип нашего указателя такой же (т.е. </a:t>
            </a:r>
            <a:r>
              <a:rPr lang="ru-RU" dirty="0" err="1" smtClean="0"/>
              <a:t>int</a:t>
            </a:r>
            <a:r>
              <a:rPr lang="ru-RU" dirty="0" smtClean="0"/>
              <a:t> *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3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есть случаи, когда разница между фиксированными массивами и указателями имеет значение. Основное различие возникает при использовании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оператора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sizeof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использовании в фиксированном массиве, оператор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возвращает размер всего массива (</a:t>
            </a:r>
            <a:r>
              <a:rPr lang="ru-RU" dirty="0" smtClean="0"/>
              <a:t>длина массива * размер элемента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При использовании с указателем,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возвращает размер адреса памяти (в байтах). Например: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выше C++ неявно конвертирует параметр из синтаксиса массива ([]) в синтаксис указателя (*). Это означает, что следующие два объявления функции идентичны:</a:t>
            </a:r>
          </a:p>
          <a:p>
            <a:pPr rtl="0" fontAlgn="t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rtl="0" fontAlgn="t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pPr rtl="0" fontAlgn="t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printSize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[]);</a:t>
            </a:r>
          </a:p>
          <a:p>
            <a:pPr rtl="0" fontAlgn="t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printSize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Некоторые программисты предпочитают использовать синтаксис [], так как он позволяет понять, что функция ожидает массив, а не указатель на значение. Однако, в большинстве случаев, поскольку указатель не знает, насколько велик массив, то вам придётся передавать размер массива в качестве отдельного параметра (строки являются исключением, так как они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нуль-терминированные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Рекомендуется использовать синтаксис указателя, поскольку он позволяет понять, что параметр будет обработан как указатель, а не как фиксированный массив, и определённые операции, такие как в случае с оператором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будут выполняться с параметром-указателем (а не как с параметром-массивом).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91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Тот факт, что массивы распадаются на указатели при передаче в функции, объясняет основную причину, по которой изменение массива в функции приведёт к изменениям фактического массива. Рассмотрим следующий пример: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выполнения программы выше: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вызове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массив распадается на указатель, а значение этого указателя (адрес памяти первого элемента массива) копируется в параметр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Хотя значение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функции является копией адреса массива,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всё равно указывает на фактический массив (а не на копию!). Следовательно, при разыменовании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разыменовывается и фактический массив!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феномен работает так же и с указателями на значения не из массива. Более детально эту тему мы рассмотрим в соответствующем уроке.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3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16.10.2019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16.10.2019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16.10.2019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16.10.2019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16.10.2019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16.10.2019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16.10.2019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/>
              <a:t>Указатели и массивы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00072"/>
              </p:ext>
            </p:extLst>
          </p:nvPr>
        </p:nvGraphicFramePr>
        <p:xfrm>
          <a:off x="323528" y="1412776"/>
          <a:ext cx="7472740" cy="4230441"/>
        </p:xfrm>
        <a:graphic>
          <a:graphicData uri="http://schemas.openxmlformats.org/drawingml/2006/table">
            <a:tbl>
              <a:tblPr/>
              <a:tblGrid>
                <a:gridCol w="360040"/>
                <a:gridCol w="7112700"/>
              </a:tblGrid>
              <a:tr h="423044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значение массива (переменной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array)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"The array has address: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Выводим адрес элемента массива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"Element 0 has address: "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20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1342"/>
              </p:ext>
            </p:extLst>
          </p:nvPr>
        </p:nvGraphicFramePr>
        <p:xfrm>
          <a:off x="467544" y="1628800"/>
          <a:ext cx="7472740" cy="3355177"/>
        </p:xfrm>
        <a:graphic>
          <a:graphicData uri="http://schemas.openxmlformats.org/drawingml/2006/table">
            <a:tbl>
              <a:tblPr/>
              <a:tblGrid>
                <a:gridCol w="171278"/>
                <a:gridCol w="7301462"/>
              </a:tblGrid>
              <a:tr h="335517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5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 </a:t>
                      </a:r>
                      <a:r>
                        <a:rPr lang="en-US" sz="1400" i="1" baseline="0" dirty="0" err="1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i="1" baseline="0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[4] </a:t>
                      </a:r>
                      <a:r>
                        <a:rPr lang="ru-RU" sz="1400" i="1" baseline="0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неявно преобразуется в </a:t>
                      </a:r>
                      <a:r>
                        <a:rPr lang="en-US" sz="1400" i="1" baseline="0" dirty="0" err="1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i="1" baseline="0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*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  5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 = 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baseline="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 </a:t>
                      </a:r>
                      <a:r>
                        <a:rPr lang="ru-RU" sz="14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неверно</a:t>
                      </a:r>
                      <a:r>
                        <a:rPr lang="en-US" sz="1400" i="1" baseline="0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baseline="0" dirty="0" err="1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i="1" baseline="0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[4] </a:t>
                      </a:r>
                      <a:r>
                        <a:rPr lang="ru-RU" sz="1400" i="1" baseline="0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не может быть приведен к </a:t>
                      </a:r>
                      <a:r>
                        <a:rPr lang="en-US" sz="1400" i="1" baseline="0" dirty="0" err="1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i="1" baseline="0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*</a:t>
                      </a:r>
                      <a:endParaRPr lang="ru-RU" sz="14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5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6471"/>
              </p:ext>
            </p:extLst>
          </p:nvPr>
        </p:nvGraphicFramePr>
        <p:xfrm>
          <a:off x="904501" y="1528450"/>
          <a:ext cx="6572998" cy="3484726"/>
        </p:xfrm>
        <a:graphic>
          <a:graphicData uri="http://schemas.openxmlformats.org/drawingml/2006/table">
            <a:tbl>
              <a:tblPr/>
              <a:tblGrid>
                <a:gridCol w="427139"/>
                <a:gridCol w="6145859"/>
              </a:tblGrid>
              <a:tr h="348472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3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64127" marR="64127" marT="32063" marB="32063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300" dirty="0" err="1" smtClean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300" dirty="0" smtClean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printSize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3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Здесь массив рассматривается как указатель </a:t>
                      </a:r>
                      <a:endParaRPr lang="ru-RU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3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3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размер указателя, а не длина массива!</a:t>
                      </a:r>
                      <a:endParaRPr lang="ru-RU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25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3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3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выведется </a:t>
                      </a:r>
                      <a:r>
                        <a:rPr lang="en-US" sz="1300" i="1" dirty="0" err="1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sizeof</a:t>
                      </a:r>
                      <a:r>
                        <a:rPr lang="en-US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i="1" dirty="0" err="1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) * </a:t>
                      </a:r>
                      <a:r>
                        <a:rPr lang="ru-RU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длина массива</a:t>
                      </a:r>
                      <a:endParaRPr lang="ru-RU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printSize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здесь аргумент </a:t>
                      </a:r>
                      <a:r>
                        <a:rPr lang="en-US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array </a:t>
                      </a:r>
                      <a:r>
                        <a:rPr lang="ru-RU" sz="13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распадается на указатель</a:t>
                      </a:r>
                      <a:endParaRPr lang="ru-RU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 </a:t>
                      </a:r>
                      <a:r>
                        <a:rPr lang="en-US" sz="13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300" dirty="0" smtClean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4127" marR="64127" marT="32063" marB="3206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89387"/>
              </p:ext>
            </p:extLst>
          </p:nvPr>
        </p:nvGraphicFramePr>
        <p:xfrm>
          <a:off x="827585" y="5445224"/>
          <a:ext cx="6644042" cy="506448"/>
        </p:xfrm>
        <a:graphic>
          <a:graphicData uri="http://schemas.openxmlformats.org/drawingml/2006/table">
            <a:tbl>
              <a:tblPr/>
              <a:tblGrid>
                <a:gridCol w="170100"/>
                <a:gridCol w="6473942"/>
              </a:tblGrid>
              <a:tr h="5064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printSize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[]);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printSize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94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16620"/>
              </p:ext>
            </p:extLst>
          </p:nvPr>
        </p:nvGraphicFramePr>
        <p:xfrm>
          <a:off x="1350928" y="1578542"/>
          <a:ext cx="5680143" cy="4873625"/>
        </p:xfrm>
        <a:graphic>
          <a:graphicData uri="http://schemas.openxmlformats.org/drawingml/2006/table">
            <a:tbl>
              <a:tblPr/>
              <a:tblGrid>
                <a:gridCol w="340752"/>
                <a:gridCol w="5339391"/>
              </a:tblGrid>
              <a:tr h="487362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ru-RU" sz="11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55382" marR="55382" marT="27691" marB="27691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1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1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Параметр </a:t>
                      </a:r>
                      <a:r>
                        <a:rPr lang="en-US" sz="11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содержит копию адреса массива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changeArray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1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поэтому изменение элемента массива приведёт к изменениям фактического массива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ru-RU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ru-RU" sz="1100" baseline="0" dirty="0" smtClean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"Element 0 has value: "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changeArray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1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"Element 0 has value: "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6DB74"/>
                          </a:solidFill>
                          <a:effectLst/>
                          <a:latin typeface="inherit"/>
                        </a:rPr>
                        <a:t>'\n'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 </a:t>
                      </a:r>
                      <a:r>
                        <a:rPr lang="en-US" sz="11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5382" marR="55382" marT="27691" marB="2769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79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4162</TotalTime>
  <Words>203</Words>
  <Application>Microsoft Office PowerPoint</Application>
  <PresentationFormat>Экран (4:3)</PresentationFormat>
  <Paragraphs>148</Paragraphs>
  <Slides>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Указатели и массивы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 Grinkevich</cp:lastModifiedBy>
  <cp:revision>391</cp:revision>
  <dcterms:created xsi:type="dcterms:W3CDTF">2009-10-14T13:59:34Z</dcterms:created>
  <dcterms:modified xsi:type="dcterms:W3CDTF">2019-10-15T21:38:47Z</dcterms:modified>
</cp:coreProperties>
</file>