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6"/>
  </p:notesMasterIdLst>
  <p:sldIdLst>
    <p:sldId id="382" r:id="rId2"/>
    <p:sldId id="418" r:id="rId3"/>
    <p:sldId id="419" r:id="rId4"/>
    <p:sldId id="420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66776" autoAdjust="0"/>
  </p:normalViewPr>
  <p:slideViewPr>
    <p:cSldViewPr>
      <p:cViewPr>
        <p:scale>
          <a:sx n="100" d="100"/>
          <a:sy n="100" d="100"/>
        </p:scale>
        <p:origin x="-1806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80-ukazateli-vvedeni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vesli.com/urok-35-simvolnyj-tip-dannyh-char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позволяет выполнять целочисленные операции сложения/вычитания с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указателями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указывает на целое число, то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 является адресом следующего целочисленного значения в памяти после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 — это адрес предыдущего целочисленного значения (перед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 не возвращает следующий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любой адрес памяти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находится сразу после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он возвращает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 памяти следующего объекта, тип которого совпадает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типом значения, на которое указывает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указывает на адрес памяти целочисленного значения (размер которого 4 байта), то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+ 3 будет возвращать адрес памяти третьего целочисленного значения после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указывает на адрес памяти значения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типа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+ 3 будет возвращать адрес памяти третьего значения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вычислении результата выражения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адресной арифметики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(или ещё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«арифметики с указателями»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компилятор всегда умножает целочисленный операнд на размер объекта, на который указывает указатель. Например: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оператор адреса (&amp;), мы можем легко определить, что элементы массива расположены в памяти последовательно. То есть, элементы 0, 1, 2 и т.д. размещены рядом, друг за другом: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32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Оказывается, когда компилятор видит оператор индекса ([]), он, на самом деле, конвертирует его в указатель с операцией сложения и разыменования! То есть, </a:t>
            </a:r>
            <a:r>
              <a:rPr lang="ru-RU" dirty="0" err="1" smtClean="0"/>
              <a:t>array</a:t>
            </a:r>
            <a:r>
              <a:rPr lang="ru-RU" dirty="0" smtClean="0"/>
              <a:t>[n]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то же самое, что и </a:t>
            </a:r>
            <a:r>
              <a:rPr lang="ru-RU" dirty="0" smtClean="0"/>
              <a:t>*(</a:t>
            </a:r>
            <a:r>
              <a:rPr lang="ru-RU" dirty="0" err="1" smtClean="0"/>
              <a:t>array</a:t>
            </a:r>
            <a:r>
              <a:rPr lang="ru-RU" dirty="0" smtClean="0"/>
              <a:t> + n)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 </a:t>
            </a:r>
            <a:r>
              <a:rPr lang="ru-RU" dirty="0" smtClean="0"/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целочисленным значением. Оператор индекса [] используется в целях удобства, чтобы не нужно было всегда помнить о скобках.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32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16.10.2019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16.10.2019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16.10.2019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16.10.2019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16.10.2019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16.10.2019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16.10.2019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/>
              <a:t>Указатели и массивы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40846"/>
              </p:ext>
            </p:extLst>
          </p:nvPr>
        </p:nvGraphicFramePr>
        <p:xfrm>
          <a:off x="454630" y="2140608"/>
          <a:ext cx="7472740" cy="3792809"/>
        </p:xfrm>
        <a:graphic>
          <a:graphicData uri="http://schemas.openxmlformats.org/drawingml/2006/table">
            <a:tbl>
              <a:tblPr/>
              <a:tblGrid>
                <a:gridCol w="372954"/>
                <a:gridCol w="7099786"/>
              </a:tblGrid>
              <a:tr h="3792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"Element 0 is at address: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"Element 1 is at address: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"Element 2 is at address: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"Element 3 is at address: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9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454630" y="1921792"/>
          <a:ext cx="7472740" cy="4230441"/>
        </p:xfrm>
        <a:graphic>
          <a:graphicData uri="http://schemas.openxmlformats.org/drawingml/2006/table">
            <a:tbl>
              <a:tblPr/>
              <a:tblGrid>
                <a:gridCol w="171278"/>
                <a:gridCol w="7301462"/>
              </a:tblGrid>
              <a:tr h="423044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 адрес памяти элемента под номером 1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 адрес памяти указателя на массив + 1 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 8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 8 (обратите внимание на скобки, они здесь обязательны)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67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772816"/>
            <a:ext cx="6696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print(</a:t>
            </a:r>
            <a:r>
              <a:rPr lang="en-US" dirty="0" err="1"/>
              <a:t>int</a:t>
            </a:r>
            <a:r>
              <a:rPr lang="en-US" dirty="0"/>
              <a:t>* begin, </a:t>
            </a:r>
            <a:r>
              <a:rPr lang="en-US" dirty="0" err="1"/>
              <a:t>int</a:t>
            </a:r>
            <a:r>
              <a:rPr lang="en-US" dirty="0"/>
              <a:t>* end) {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* p = begin; p != end; p++) {</a:t>
            </a:r>
          </a:p>
          <a:p>
            <a:r>
              <a:rPr lang="en-US" dirty="0"/>
              <a:t>   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*p &lt;&lt; " 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array[] = { 1, 2, 3, 4, 5 };</a:t>
            </a:r>
          </a:p>
          <a:p>
            <a:r>
              <a:rPr lang="en-US" dirty="0"/>
              <a:t>    print(array, array + </a:t>
            </a:r>
            <a:r>
              <a:rPr lang="en-US" dirty="0" err="1"/>
              <a:t>sizeof</a:t>
            </a:r>
            <a:r>
              <a:rPr lang="en-US" dirty="0"/>
              <a:t>(array)/</a:t>
            </a:r>
            <a:r>
              <a:rPr lang="en-US" dirty="0" err="1"/>
              <a:t>sizeof</a:t>
            </a:r>
            <a:r>
              <a:rPr lang="en-US" dirty="0"/>
              <a:t>(*array));</a:t>
            </a:r>
          </a:p>
          <a:p>
            <a:r>
              <a:rPr lang="en-US" dirty="0"/>
              <a:t>    print(array + 1, array + 4);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102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4180</TotalTime>
  <Words>180</Words>
  <Application>Microsoft Office PowerPoint</Application>
  <PresentationFormat>Экран (4:3)</PresentationFormat>
  <Paragraphs>73</Paragraphs>
  <Slides>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Эркер</vt:lpstr>
      <vt:lpstr>Указатели и массивы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 Grinkevich</cp:lastModifiedBy>
  <cp:revision>393</cp:revision>
  <dcterms:created xsi:type="dcterms:W3CDTF">2009-10-14T13:59:34Z</dcterms:created>
  <dcterms:modified xsi:type="dcterms:W3CDTF">2019-10-15T21:58:10Z</dcterms:modified>
</cp:coreProperties>
</file>