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38"/>
  </p:notesMasterIdLst>
  <p:sldIdLst>
    <p:sldId id="256" r:id="rId2"/>
    <p:sldId id="386" r:id="rId3"/>
    <p:sldId id="395" r:id="rId4"/>
    <p:sldId id="396" r:id="rId5"/>
    <p:sldId id="390" r:id="rId6"/>
    <p:sldId id="397" r:id="rId7"/>
    <p:sldId id="381" r:id="rId8"/>
    <p:sldId id="399" r:id="rId9"/>
    <p:sldId id="400" r:id="rId10"/>
    <p:sldId id="404" r:id="rId11"/>
    <p:sldId id="401" r:id="rId12"/>
    <p:sldId id="402" r:id="rId13"/>
    <p:sldId id="388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394" r:id="rId23"/>
    <p:sldId id="413" r:id="rId24"/>
    <p:sldId id="416" r:id="rId25"/>
    <p:sldId id="415" r:id="rId26"/>
    <p:sldId id="414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0" autoAdjust="0"/>
    <p:restoredTop sz="94098" autoAdjust="0"/>
  </p:normalViewPr>
  <p:slideViewPr>
    <p:cSldViewPr>
      <p:cViewPr varScale="1">
        <p:scale>
          <a:sx n="115" d="100"/>
          <a:sy n="115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AE6EB-0A49-45D2-8331-76DF9A95DA2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B01061-0857-44B8-B7E7-4E9B5B4B99E0}">
      <dgm:prSet/>
      <dgm:spPr/>
      <dgm:t>
        <a:bodyPr/>
        <a:lstStyle/>
        <a:p>
          <a:pPr rtl="0"/>
          <a:r>
            <a:rPr lang="ru-RU" dirty="0" smtClean="0"/>
            <a:t>Основные стадии жизненного цикла информационной системы</a:t>
          </a:r>
          <a:endParaRPr lang="ru-RU" dirty="0"/>
        </a:p>
      </dgm:t>
    </dgm:pt>
    <dgm:pt modelId="{DE2DB9DE-E96A-4A45-82ED-F7581C61C746}" type="parTrans" cxnId="{27E03B65-DB57-4F45-A31E-FCD291972BD9}">
      <dgm:prSet/>
      <dgm:spPr/>
      <dgm:t>
        <a:bodyPr/>
        <a:lstStyle/>
        <a:p>
          <a:endParaRPr lang="ru-RU"/>
        </a:p>
      </dgm:t>
    </dgm:pt>
    <dgm:pt modelId="{15D0DDFA-99B1-4D10-9B36-C24ABD98F677}" type="sibTrans" cxnId="{27E03B65-DB57-4F45-A31E-FCD291972BD9}">
      <dgm:prSet/>
      <dgm:spPr/>
      <dgm:t>
        <a:bodyPr/>
        <a:lstStyle/>
        <a:p>
          <a:endParaRPr lang="ru-RU"/>
        </a:p>
      </dgm:t>
    </dgm:pt>
    <dgm:pt modelId="{45D1034E-83D4-43D9-BAD1-771614E5887C}">
      <dgm:prSet/>
      <dgm:spPr/>
      <dgm:t>
        <a:bodyPr/>
        <a:lstStyle/>
        <a:p>
          <a:pPr rtl="0"/>
          <a:r>
            <a:rPr lang="ru-RU" dirty="0" smtClean="0"/>
            <a:t>определение требований</a:t>
          </a:r>
          <a:endParaRPr lang="ru-RU" dirty="0"/>
        </a:p>
      </dgm:t>
    </dgm:pt>
    <dgm:pt modelId="{BEA25EE7-9737-4195-A9FF-15297B4A2E5E}" type="parTrans" cxnId="{70E3D09A-6B2E-4088-9919-3AA5A86EEC0A}">
      <dgm:prSet/>
      <dgm:spPr/>
      <dgm:t>
        <a:bodyPr/>
        <a:lstStyle/>
        <a:p>
          <a:endParaRPr lang="ru-RU"/>
        </a:p>
      </dgm:t>
    </dgm:pt>
    <dgm:pt modelId="{47B1387D-5D06-4D0B-8FE6-F4E4983535C8}" type="sibTrans" cxnId="{70E3D09A-6B2E-4088-9919-3AA5A86EEC0A}">
      <dgm:prSet/>
      <dgm:spPr/>
      <dgm:t>
        <a:bodyPr/>
        <a:lstStyle/>
        <a:p>
          <a:endParaRPr lang="ru-RU"/>
        </a:p>
      </dgm:t>
    </dgm:pt>
    <dgm:pt modelId="{37B2D6BB-459D-470A-8E07-8D0DD312FE22}">
      <dgm:prSet/>
      <dgm:spPr/>
      <dgm:t>
        <a:bodyPr/>
        <a:lstStyle/>
        <a:p>
          <a:r>
            <a:rPr lang="ru-RU" dirty="0" smtClean="0"/>
            <a:t>анализ требований</a:t>
          </a:r>
          <a:endParaRPr lang="ru-RU" dirty="0"/>
        </a:p>
      </dgm:t>
    </dgm:pt>
    <dgm:pt modelId="{C0E636E6-A24E-4DA3-A83A-5C9E33CE79EB}" type="parTrans" cxnId="{AF532E7C-8A75-4423-A6AA-F2683C67ADDD}">
      <dgm:prSet/>
      <dgm:spPr/>
      <dgm:t>
        <a:bodyPr/>
        <a:lstStyle/>
        <a:p>
          <a:endParaRPr lang="ru-RU"/>
        </a:p>
      </dgm:t>
    </dgm:pt>
    <dgm:pt modelId="{CAB82155-BA8E-49D9-93B3-2390CA97555F}" type="sibTrans" cxnId="{AF532E7C-8A75-4423-A6AA-F2683C67ADDD}">
      <dgm:prSet/>
      <dgm:spPr/>
      <dgm:t>
        <a:bodyPr/>
        <a:lstStyle/>
        <a:p>
          <a:endParaRPr lang="ru-RU"/>
        </a:p>
      </dgm:t>
    </dgm:pt>
    <dgm:pt modelId="{4515C2E6-2BA3-4028-AEC6-5F06F568510F}">
      <dgm:prSet/>
      <dgm:spPr/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BC347D66-A747-4268-A39F-A73111EF5F81}" type="parTrans" cxnId="{B8D18628-D6DD-4F0E-A165-D58C57A4802D}">
      <dgm:prSet/>
      <dgm:spPr/>
      <dgm:t>
        <a:bodyPr/>
        <a:lstStyle/>
        <a:p>
          <a:endParaRPr lang="ru-RU"/>
        </a:p>
      </dgm:t>
    </dgm:pt>
    <dgm:pt modelId="{A218939A-7EE5-4564-8E27-1F2D5D7D6F91}" type="sibTrans" cxnId="{B8D18628-D6DD-4F0E-A165-D58C57A4802D}">
      <dgm:prSet/>
      <dgm:spPr/>
      <dgm:t>
        <a:bodyPr/>
        <a:lstStyle/>
        <a:p>
          <a:endParaRPr lang="ru-RU"/>
        </a:p>
      </dgm:t>
    </dgm:pt>
    <dgm:pt modelId="{0D470415-366F-46B0-A28E-9E03C9BE76C1}">
      <dgm:prSet/>
      <dgm:spPr/>
      <dgm:t>
        <a:bodyPr/>
        <a:lstStyle/>
        <a:p>
          <a:r>
            <a:rPr lang="ru-RU" dirty="0" smtClean="0"/>
            <a:t>внедрение</a:t>
          </a:r>
          <a:endParaRPr lang="ru-RU" dirty="0"/>
        </a:p>
      </dgm:t>
    </dgm:pt>
    <dgm:pt modelId="{0F16EEC9-4681-43C4-813F-6BBA480FE166}" type="parTrans" cxnId="{48F03E77-DC74-4CD5-B767-90E8106F3F9D}">
      <dgm:prSet/>
      <dgm:spPr/>
      <dgm:t>
        <a:bodyPr/>
        <a:lstStyle/>
        <a:p>
          <a:endParaRPr lang="ru-RU"/>
        </a:p>
      </dgm:t>
    </dgm:pt>
    <dgm:pt modelId="{57196C4A-F7D6-4D27-99D7-62A979AA6A98}" type="sibTrans" cxnId="{48F03E77-DC74-4CD5-B767-90E8106F3F9D}">
      <dgm:prSet/>
      <dgm:spPr/>
      <dgm:t>
        <a:bodyPr/>
        <a:lstStyle/>
        <a:p>
          <a:endParaRPr lang="ru-RU"/>
        </a:p>
      </dgm:t>
    </dgm:pt>
    <dgm:pt modelId="{43A76D29-F9DA-4F61-8A1E-1C7C0D1AB6C9}">
      <dgm:prSet/>
      <dgm:spPr/>
      <dgm:t>
        <a:bodyPr/>
        <a:lstStyle/>
        <a:p>
          <a:r>
            <a:rPr lang="ru-RU" dirty="0" smtClean="0"/>
            <a:t>сопровождение</a:t>
          </a:r>
          <a:endParaRPr lang="ru-RU" dirty="0"/>
        </a:p>
      </dgm:t>
    </dgm:pt>
    <dgm:pt modelId="{B5B4D551-7C14-4169-976D-C83BF9BCD781}" type="parTrans" cxnId="{67D94D24-9E56-44DD-8671-440D3A74D6C0}">
      <dgm:prSet/>
      <dgm:spPr/>
      <dgm:t>
        <a:bodyPr/>
        <a:lstStyle/>
        <a:p>
          <a:endParaRPr lang="ru-RU"/>
        </a:p>
      </dgm:t>
    </dgm:pt>
    <dgm:pt modelId="{D56D918E-6E87-4B2C-A33E-22714280E9EA}" type="sibTrans" cxnId="{67D94D24-9E56-44DD-8671-440D3A74D6C0}">
      <dgm:prSet/>
      <dgm:spPr/>
      <dgm:t>
        <a:bodyPr/>
        <a:lstStyle/>
        <a:p>
          <a:endParaRPr lang="ru-RU"/>
        </a:p>
      </dgm:t>
    </dgm:pt>
    <dgm:pt modelId="{ADF84DEB-7BB2-4711-B52E-B37D180394BC}">
      <dgm:prSet/>
      <dgm:spPr/>
      <dgm:t>
        <a:bodyPr/>
        <a:lstStyle/>
        <a:p>
          <a:r>
            <a:rPr lang="ru-RU" dirty="0" smtClean="0"/>
            <a:t>проектирование</a:t>
          </a:r>
          <a:endParaRPr lang="ru-RU" dirty="0"/>
        </a:p>
      </dgm:t>
    </dgm:pt>
    <dgm:pt modelId="{59F7072B-00E2-4881-B91C-51B22EF0BD94}" type="parTrans" cxnId="{EA655E94-3DE2-42CF-9B34-E0FFA50BDD19}">
      <dgm:prSet/>
      <dgm:spPr/>
      <dgm:t>
        <a:bodyPr/>
        <a:lstStyle/>
        <a:p>
          <a:endParaRPr lang="ru-RU"/>
        </a:p>
      </dgm:t>
    </dgm:pt>
    <dgm:pt modelId="{2AB582FF-AD4B-4A03-A110-3A98D36417D5}" type="sibTrans" cxnId="{EA655E94-3DE2-42CF-9B34-E0FFA50BDD19}">
      <dgm:prSet/>
      <dgm:spPr/>
      <dgm:t>
        <a:bodyPr/>
        <a:lstStyle/>
        <a:p>
          <a:endParaRPr lang="ru-RU"/>
        </a:p>
      </dgm:t>
    </dgm:pt>
    <dgm:pt modelId="{9631D0F7-6939-4C03-9936-3706C8E05EFE}">
      <dgm:prSet/>
      <dgm:spPr/>
      <dgm:t>
        <a:bodyPr/>
        <a:lstStyle/>
        <a:p>
          <a:r>
            <a:rPr lang="ru-RU" dirty="0" smtClean="0"/>
            <a:t>тестирование</a:t>
          </a:r>
          <a:endParaRPr lang="ru-RU" dirty="0"/>
        </a:p>
      </dgm:t>
    </dgm:pt>
    <dgm:pt modelId="{67B23AA9-2F0B-4968-B08B-19FC1B93DBD5}" type="parTrans" cxnId="{7BD98B5C-A1BD-44CF-BED7-D85204BBB4C2}">
      <dgm:prSet/>
      <dgm:spPr/>
      <dgm:t>
        <a:bodyPr/>
        <a:lstStyle/>
        <a:p>
          <a:endParaRPr lang="ru-RU"/>
        </a:p>
      </dgm:t>
    </dgm:pt>
    <dgm:pt modelId="{ED235577-E344-4446-AD46-F1780B49922A}" type="sibTrans" cxnId="{7BD98B5C-A1BD-44CF-BED7-D85204BBB4C2}">
      <dgm:prSet/>
      <dgm:spPr/>
      <dgm:t>
        <a:bodyPr/>
        <a:lstStyle/>
        <a:p>
          <a:endParaRPr lang="ru-RU"/>
        </a:p>
      </dgm:t>
    </dgm:pt>
    <dgm:pt modelId="{BD0B7C0B-3930-4586-AA1B-B146BD5875A6}" type="pres">
      <dgm:prSet presAssocID="{371AE6EB-0A49-45D2-8331-76DF9A95DA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A3F9AB-0CFB-426E-8613-3F65B7DF3905}" type="pres">
      <dgm:prSet presAssocID="{31B01061-0857-44B8-B7E7-4E9B5B4B99E0}" presName="composite" presStyleCnt="0"/>
      <dgm:spPr/>
    </dgm:pt>
    <dgm:pt modelId="{65111063-E5E1-490C-BD0E-85E3032AF9FE}" type="pres">
      <dgm:prSet presAssocID="{31B01061-0857-44B8-B7E7-4E9B5B4B99E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8BFC6F-5AA9-4AF2-9155-CE562AC8BF4F}" type="pres">
      <dgm:prSet presAssocID="{31B01061-0857-44B8-B7E7-4E9B5B4B99E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2903BC2-FC25-4524-996F-A9F5F2757BDD}" type="presOf" srcId="{37B2D6BB-459D-470A-8E07-8D0DD312FE22}" destId="{008BFC6F-5AA9-4AF2-9155-CE562AC8BF4F}" srcOrd="0" destOrd="1" presId="urn:microsoft.com/office/officeart/2005/8/layout/hList1"/>
    <dgm:cxn modelId="{FE073734-179C-4D5F-BB2F-7330FF272F0F}" type="presOf" srcId="{ADF84DEB-7BB2-4711-B52E-B37D180394BC}" destId="{008BFC6F-5AA9-4AF2-9155-CE562AC8BF4F}" srcOrd="0" destOrd="2" presId="urn:microsoft.com/office/officeart/2005/8/layout/hList1"/>
    <dgm:cxn modelId="{8C282D42-6288-4519-8624-4D21D83FC9A9}" type="presOf" srcId="{31B01061-0857-44B8-B7E7-4E9B5B4B99E0}" destId="{65111063-E5E1-490C-BD0E-85E3032AF9FE}" srcOrd="0" destOrd="0" presId="urn:microsoft.com/office/officeart/2005/8/layout/hList1"/>
    <dgm:cxn modelId="{27E03B65-DB57-4F45-A31E-FCD291972BD9}" srcId="{371AE6EB-0A49-45D2-8331-76DF9A95DA2F}" destId="{31B01061-0857-44B8-B7E7-4E9B5B4B99E0}" srcOrd="0" destOrd="0" parTransId="{DE2DB9DE-E96A-4A45-82ED-F7581C61C746}" sibTransId="{15D0DDFA-99B1-4D10-9B36-C24ABD98F677}"/>
    <dgm:cxn modelId="{70E3D09A-6B2E-4088-9919-3AA5A86EEC0A}" srcId="{31B01061-0857-44B8-B7E7-4E9B5B4B99E0}" destId="{45D1034E-83D4-43D9-BAD1-771614E5887C}" srcOrd="0" destOrd="0" parTransId="{BEA25EE7-9737-4195-A9FF-15297B4A2E5E}" sibTransId="{47B1387D-5D06-4D0B-8FE6-F4E4983535C8}"/>
    <dgm:cxn modelId="{20F939C8-3E55-4CA0-A13F-578CA2232892}" type="presOf" srcId="{9631D0F7-6939-4C03-9936-3706C8E05EFE}" destId="{008BFC6F-5AA9-4AF2-9155-CE562AC8BF4F}" srcOrd="0" destOrd="4" presId="urn:microsoft.com/office/officeart/2005/8/layout/hList1"/>
    <dgm:cxn modelId="{68882A7C-A5BC-4F1B-8C70-933EFF643D26}" type="presOf" srcId="{0D470415-366F-46B0-A28E-9E03C9BE76C1}" destId="{008BFC6F-5AA9-4AF2-9155-CE562AC8BF4F}" srcOrd="0" destOrd="5" presId="urn:microsoft.com/office/officeart/2005/8/layout/hList1"/>
    <dgm:cxn modelId="{67D94D24-9E56-44DD-8671-440D3A74D6C0}" srcId="{31B01061-0857-44B8-B7E7-4E9B5B4B99E0}" destId="{43A76D29-F9DA-4F61-8A1E-1C7C0D1AB6C9}" srcOrd="6" destOrd="0" parTransId="{B5B4D551-7C14-4169-976D-C83BF9BCD781}" sibTransId="{D56D918E-6E87-4B2C-A33E-22714280E9EA}"/>
    <dgm:cxn modelId="{D3633076-980A-4B64-96FA-B465CB3A6C60}" type="presOf" srcId="{4515C2E6-2BA3-4028-AEC6-5F06F568510F}" destId="{008BFC6F-5AA9-4AF2-9155-CE562AC8BF4F}" srcOrd="0" destOrd="3" presId="urn:microsoft.com/office/officeart/2005/8/layout/hList1"/>
    <dgm:cxn modelId="{FFEF4EEC-5B0C-4AB8-BD72-126CCDF5D4F2}" type="presOf" srcId="{43A76D29-F9DA-4F61-8A1E-1C7C0D1AB6C9}" destId="{008BFC6F-5AA9-4AF2-9155-CE562AC8BF4F}" srcOrd="0" destOrd="6" presId="urn:microsoft.com/office/officeart/2005/8/layout/hList1"/>
    <dgm:cxn modelId="{48F03E77-DC74-4CD5-B767-90E8106F3F9D}" srcId="{31B01061-0857-44B8-B7E7-4E9B5B4B99E0}" destId="{0D470415-366F-46B0-A28E-9E03C9BE76C1}" srcOrd="5" destOrd="0" parTransId="{0F16EEC9-4681-43C4-813F-6BBA480FE166}" sibTransId="{57196C4A-F7D6-4D27-99D7-62A979AA6A98}"/>
    <dgm:cxn modelId="{B8D18628-D6DD-4F0E-A165-D58C57A4802D}" srcId="{31B01061-0857-44B8-B7E7-4E9B5B4B99E0}" destId="{4515C2E6-2BA3-4028-AEC6-5F06F568510F}" srcOrd="3" destOrd="0" parTransId="{BC347D66-A747-4268-A39F-A73111EF5F81}" sibTransId="{A218939A-7EE5-4564-8E27-1F2D5D7D6F91}"/>
    <dgm:cxn modelId="{AF532E7C-8A75-4423-A6AA-F2683C67ADDD}" srcId="{31B01061-0857-44B8-B7E7-4E9B5B4B99E0}" destId="{37B2D6BB-459D-470A-8E07-8D0DD312FE22}" srcOrd="1" destOrd="0" parTransId="{C0E636E6-A24E-4DA3-A83A-5C9E33CE79EB}" sibTransId="{CAB82155-BA8E-49D9-93B3-2390CA97555F}"/>
    <dgm:cxn modelId="{EA655E94-3DE2-42CF-9B34-E0FFA50BDD19}" srcId="{31B01061-0857-44B8-B7E7-4E9B5B4B99E0}" destId="{ADF84DEB-7BB2-4711-B52E-B37D180394BC}" srcOrd="2" destOrd="0" parTransId="{59F7072B-00E2-4881-B91C-51B22EF0BD94}" sibTransId="{2AB582FF-AD4B-4A03-A110-3A98D36417D5}"/>
    <dgm:cxn modelId="{E3A2BA21-E4FD-4410-934F-2C6C353A610C}" type="presOf" srcId="{371AE6EB-0A49-45D2-8331-76DF9A95DA2F}" destId="{BD0B7C0B-3930-4586-AA1B-B146BD5875A6}" srcOrd="0" destOrd="0" presId="urn:microsoft.com/office/officeart/2005/8/layout/hList1"/>
    <dgm:cxn modelId="{7BD98B5C-A1BD-44CF-BED7-D85204BBB4C2}" srcId="{31B01061-0857-44B8-B7E7-4E9B5B4B99E0}" destId="{9631D0F7-6939-4C03-9936-3706C8E05EFE}" srcOrd="4" destOrd="0" parTransId="{67B23AA9-2F0B-4968-B08B-19FC1B93DBD5}" sibTransId="{ED235577-E344-4446-AD46-F1780B49922A}"/>
    <dgm:cxn modelId="{E6CD03A5-12D5-4526-A6E2-C7B388E3FDAC}" type="presOf" srcId="{45D1034E-83D4-43D9-BAD1-771614E5887C}" destId="{008BFC6F-5AA9-4AF2-9155-CE562AC8BF4F}" srcOrd="0" destOrd="0" presId="urn:microsoft.com/office/officeart/2005/8/layout/hList1"/>
    <dgm:cxn modelId="{B0DF43BE-F67C-4F97-93C3-22D201B042FA}" type="presParOf" srcId="{BD0B7C0B-3930-4586-AA1B-B146BD5875A6}" destId="{6FA3F9AB-0CFB-426E-8613-3F65B7DF3905}" srcOrd="0" destOrd="0" presId="urn:microsoft.com/office/officeart/2005/8/layout/hList1"/>
    <dgm:cxn modelId="{7E19F671-39CB-48ED-B787-F7DF3013F43F}" type="presParOf" srcId="{6FA3F9AB-0CFB-426E-8613-3F65B7DF3905}" destId="{65111063-E5E1-490C-BD0E-85E3032AF9FE}" srcOrd="0" destOrd="0" presId="urn:microsoft.com/office/officeart/2005/8/layout/hList1"/>
    <dgm:cxn modelId="{69E77D8D-2CF7-4A52-AB8C-EB49ABECCBE3}" type="presParOf" srcId="{6FA3F9AB-0CFB-426E-8613-3F65B7DF3905}" destId="{008BFC6F-5AA9-4AF2-9155-CE562AC8BF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b="0" i="0" dirty="0" smtClean="0"/>
            <a:t>реализация</a:t>
          </a:r>
          <a:endParaRPr lang="ru-RU" b="0" i="0" u="none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dirty="0" smtClean="0"/>
            <a:t>Физическая реализация базы данных и разработанных приложений, позволяющих пользователю формулировать требуемые запросы к БД и манипулировать данными в БД</a:t>
          </a:r>
          <a:endParaRPr lang="ru-RU" b="0" i="0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 custLinFactNeighborX="-1310" custLinFactNeighborY="-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 custLinFactNeighborX="-2379" custLinFactNeighborY="13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0F5D39E6-A63A-4EB7-8C9F-8C379396E180}" type="presOf" srcId="{67165F06-A872-443E-BFBE-86821BDD6E4E}" destId="{0C5D8452-768D-4C63-B5B9-7EC90C8EFBEF}" srcOrd="0" destOrd="0" presId="urn:microsoft.com/office/officeart/2005/8/layout/hList1"/>
    <dgm:cxn modelId="{596ED9A8-AF9F-428C-9367-17CCA8F73E91}" type="presOf" srcId="{B2BABCC1-4304-471C-B9F9-39ECEE291A1D}" destId="{C43A9599-25F7-4D59-8EE2-3E022CD6DEB2}" srcOrd="0" destOrd="0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DA3D2B6E-13AE-489F-83BD-DD53ECB0291E}" type="presOf" srcId="{C80CB6AF-CC78-49AF-BF57-B4306857F73E}" destId="{00A6EF05-7194-40A5-9CDD-A857AAF1F016}" srcOrd="0" destOrd="0" presId="urn:microsoft.com/office/officeart/2005/8/layout/hList1"/>
    <dgm:cxn modelId="{E3C7F653-0764-4031-A72A-F43E9534EC83}" type="presParOf" srcId="{C43A9599-25F7-4D59-8EE2-3E022CD6DEB2}" destId="{6162F8B0-10E7-4F2D-B502-BA6E3FF9D407}" srcOrd="0" destOrd="0" presId="urn:microsoft.com/office/officeart/2005/8/layout/hList1"/>
    <dgm:cxn modelId="{F85CEEDD-FA16-4CD3-AFCB-A73821475399}" type="presParOf" srcId="{6162F8B0-10E7-4F2D-B502-BA6E3FF9D407}" destId="{0C5D8452-768D-4C63-B5B9-7EC90C8EFBEF}" srcOrd="0" destOrd="0" presId="urn:microsoft.com/office/officeart/2005/8/layout/hList1"/>
    <dgm:cxn modelId="{3169D2D6-95CF-4EF3-B358-FD96B648812B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b="0" i="0" dirty="0" smtClean="0"/>
            <a:t>загрузка данных</a:t>
          </a:r>
          <a:endParaRPr lang="ru-RU" b="0" i="0" u="none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dirty="0" smtClean="0"/>
            <a:t>созданные в соответствии со схемой базы данных пустые файлы, предназначенные для хранения информации, должны быть заполнены данными</a:t>
          </a:r>
          <a:endParaRPr lang="ru-RU" b="0" i="0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 custLinFactNeighborX="-1310" custLinFactNeighborY="-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 custLinFactNeighborX="-2379" custLinFactNeighborY="13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A1955501-948B-4DEB-84DF-937953C541AB}" type="presOf" srcId="{C80CB6AF-CC78-49AF-BF57-B4306857F73E}" destId="{00A6EF05-7194-40A5-9CDD-A857AAF1F016}" srcOrd="0" destOrd="0" presId="urn:microsoft.com/office/officeart/2005/8/layout/hList1"/>
    <dgm:cxn modelId="{75908AB3-7E47-4B36-87B2-E3165333B23C}" type="presOf" srcId="{B2BABCC1-4304-471C-B9F9-39ECEE291A1D}" destId="{C43A9599-25F7-4D59-8EE2-3E022CD6DEB2}" srcOrd="0" destOrd="0" presId="urn:microsoft.com/office/officeart/2005/8/layout/hList1"/>
    <dgm:cxn modelId="{281E3FDA-4E4A-4A24-8347-02DDDF3F25B3}" type="presOf" srcId="{67165F06-A872-443E-BFBE-86821BDD6E4E}" destId="{0C5D8452-768D-4C63-B5B9-7EC90C8EFBEF}" srcOrd="0" destOrd="0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D5521FC1-FFFB-42E2-A13A-138B8D5F9BD1}" type="presParOf" srcId="{C43A9599-25F7-4D59-8EE2-3E022CD6DEB2}" destId="{6162F8B0-10E7-4F2D-B502-BA6E3FF9D407}" srcOrd="0" destOrd="0" presId="urn:microsoft.com/office/officeart/2005/8/layout/hList1"/>
    <dgm:cxn modelId="{A8649B36-BE0F-4AF3-B3E1-19C41E385977}" type="presParOf" srcId="{6162F8B0-10E7-4F2D-B502-BA6E3FF9D407}" destId="{0C5D8452-768D-4C63-B5B9-7EC90C8EFBEF}" srcOrd="0" destOrd="0" presId="urn:microsoft.com/office/officeart/2005/8/layout/hList1"/>
    <dgm:cxn modelId="{01CB8329-0A4E-4A3B-B4F8-EE4E132C1E10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b="0" i="0" dirty="0" smtClean="0"/>
            <a:t>тестирование</a:t>
          </a:r>
          <a:endParaRPr lang="ru-RU" b="0" i="0" u="none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dirty="0" smtClean="0"/>
            <a:t>оценка законченности и корректности выполнения приложения базы данных</a:t>
          </a:r>
          <a:endParaRPr lang="ru-RU" b="0" i="0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 custLinFactNeighborX="-1310" custLinFactNeighborY="-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 custLinFactNeighborX="-2379" custLinFactNeighborY="13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AA4D30F2-D7AE-493C-9B59-A347EF93E6D1}" type="presOf" srcId="{67165F06-A872-443E-BFBE-86821BDD6E4E}" destId="{0C5D8452-768D-4C63-B5B9-7EC90C8EFBEF}" srcOrd="0" destOrd="0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897A0858-5F6C-491B-9AFD-1084B38B11F4}" type="presOf" srcId="{B2BABCC1-4304-471C-B9F9-39ECEE291A1D}" destId="{C43A9599-25F7-4D59-8EE2-3E022CD6DEB2}" srcOrd="0" destOrd="0" presId="urn:microsoft.com/office/officeart/2005/8/layout/hList1"/>
    <dgm:cxn modelId="{C39F81F3-2CA5-45B6-B356-E89CE34110CC}" type="presOf" srcId="{C80CB6AF-CC78-49AF-BF57-B4306857F73E}" destId="{00A6EF05-7194-40A5-9CDD-A857AAF1F016}" srcOrd="0" destOrd="0" presId="urn:microsoft.com/office/officeart/2005/8/layout/hList1"/>
    <dgm:cxn modelId="{1F2640D9-D72F-4998-8569-6602A7095F26}" type="presParOf" srcId="{C43A9599-25F7-4D59-8EE2-3E022CD6DEB2}" destId="{6162F8B0-10E7-4F2D-B502-BA6E3FF9D407}" srcOrd="0" destOrd="0" presId="urn:microsoft.com/office/officeart/2005/8/layout/hList1"/>
    <dgm:cxn modelId="{4BFB248D-6C92-4193-9F67-BE3051DC69E9}" type="presParOf" srcId="{6162F8B0-10E7-4F2D-B502-BA6E3FF9D407}" destId="{0C5D8452-768D-4C63-B5B9-7EC90C8EFBEF}" srcOrd="0" destOrd="0" presId="urn:microsoft.com/office/officeart/2005/8/layout/hList1"/>
    <dgm:cxn modelId="{B8E72243-DC09-4308-8499-075F2A6CDA8D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b="0" i="0" dirty="0" smtClean="0"/>
            <a:t>эксплуатация и сопровождение</a:t>
          </a:r>
          <a:endParaRPr lang="ru-RU" b="0" i="0" u="none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dirty="0" smtClean="0"/>
            <a:t>наблюдение за созданной системой и поддержке ее нормального функционирования по окончании развертывания</a:t>
          </a:r>
          <a:endParaRPr lang="ru-RU" b="0" i="0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 custLinFactNeighborX="-1310" custLinFactNeighborY="-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 custLinFactNeighborX="-2379" custLinFactNeighborY="13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F6307DCB-BEAC-488E-9A4D-5885DFF5D7CE}" type="presOf" srcId="{C80CB6AF-CC78-49AF-BF57-B4306857F73E}" destId="{00A6EF05-7194-40A5-9CDD-A857AAF1F016}" srcOrd="0" destOrd="0" presId="urn:microsoft.com/office/officeart/2005/8/layout/hList1"/>
    <dgm:cxn modelId="{2B71DA96-2DA6-492C-88C4-6AC4BBC80AE1}" type="presOf" srcId="{67165F06-A872-443E-BFBE-86821BDD6E4E}" destId="{0C5D8452-768D-4C63-B5B9-7EC90C8EFBEF}" srcOrd="0" destOrd="0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8BB21A63-1EA1-4763-9BFF-CADDE2697248}" type="presOf" srcId="{B2BABCC1-4304-471C-B9F9-39ECEE291A1D}" destId="{C43A9599-25F7-4D59-8EE2-3E022CD6DEB2}" srcOrd="0" destOrd="0" presId="urn:microsoft.com/office/officeart/2005/8/layout/hList1"/>
    <dgm:cxn modelId="{527E1F7C-5121-475B-B4A6-DBDB6FF0F70D}" type="presParOf" srcId="{C43A9599-25F7-4D59-8EE2-3E022CD6DEB2}" destId="{6162F8B0-10E7-4F2D-B502-BA6E3FF9D407}" srcOrd="0" destOrd="0" presId="urn:microsoft.com/office/officeart/2005/8/layout/hList1"/>
    <dgm:cxn modelId="{84E4E4AD-0DFF-440D-A808-C99A51ED2416}" type="presParOf" srcId="{6162F8B0-10E7-4F2D-B502-BA6E3FF9D407}" destId="{0C5D8452-768D-4C63-B5B9-7EC90C8EFBEF}" srcOrd="0" destOrd="0" presId="urn:microsoft.com/office/officeart/2005/8/layout/hList1"/>
    <dgm:cxn modelId="{916F9B5A-C5EF-4DD2-9B37-9AC477C78A87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AE6EB-0A49-45D2-8331-76DF9A95DA2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B01061-0857-44B8-B7E7-4E9B5B4B99E0}">
      <dgm:prSet/>
      <dgm:spPr/>
      <dgm:t>
        <a:bodyPr/>
        <a:lstStyle/>
        <a:p>
          <a:pPr rtl="0"/>
          <a:r>
            <a:rPr lang="ru-RU" dirty="0" smtClean="0"/>
            <a:t>ГОСТ  34.601-90</a:t>
          </a:r>
          <a:endParaRPr lang="ru-RU" dirty="0"/>
        </a:p>
      </dgm:t>
    </dgm:pt>
    <dgm:pt modelId="{DE2DB9DE-E96A-4A45-82ED-F7581C61C746}" type="parTrans" cxnId="{27E03B65-DB57-4F45-A31E-FCD291972BD9}">
      <dgm:prSet/>
      <dgm:spPr/>
      <dgm:t>
        <a:bodyPr/>
        <a:lstStyle/>
        <a:p>
          <a:endParaRPr lang="ru-RU"/>
        </a:p>
      </dgm:t>
    </dgm:pt>
    <dgm:pt modelId="{15D0DDFA-99B1-4D10-9B36-C24ABD98F677}" type="sibTrans" cxnId="{27E03B65-DB57-4F45-A31E-FCD291972BD9}">
      <dgm:prSet/>
      <dgm:spPr/>
      <dgm:t>
        <a:bodyPr/>
        <a:lstStyle/>
        <a:p>
          <a:endParaRPr lang="ru-RU"/>
        </a:p>
      </dgm:t>
    </dgm:pt>
    <dgm:pt modelId="{45D1034E-83D4-43D9-BAD1-771614E5887C}">
      <dgm:prSet/>
      <dgm:spPr/>
      <dgm:t>
        <a:bodyPr/>
        <a:lstStyle/>
        <a:p>
          <a:pPr rtl="0"/>
          <a:r>
            <a:rPr lang="ru-RU" dirty="0" smtClean="0"/>
            <a:t>Формирование требований к АС</a:t>
          </a:r>
          <a:endParaRPr lang="ru-RU" dirty="0"/>
        </a:p>
      </dgm:t>
    </dgm:pt>
    <dgm:pt modelId="{BEA25EE7-9737-4195-A9FF-15297B4A2E5E}" type="parTrans" cxnId="{70E3D09A-6B2E-4088-9919-3AA5A86EEC0A}">
      <dgm:prSet/>
      <dgm:spPr/>
      <dgm:t>
        <a:bodyPr/>
        <a:lstStyle/>
        <a:p>
          <a:endParaRPr lang="ru-RU"/>
        </a:p>
      </dgm:t>
    </dgm:pt>
    <dgm:pt modelId="{47B1387D-5D06-4D0B-8FE6-F4E4983535C8}" type="sibTrans" cxnId="{70E3D09A-6B2E-4088-9919-3AA5A86EEC0A}">
      <dgm:prSet/>
      <dgm:spPr/>
      <dgm:t>
        <a:bodyPr/>
        <a:lstStyle/>
        <a:p>
          <a:endParaRPr lang="ru-RU"/>
        </a:p>
      </dgm:t>
    </dgm:pt>
    <dgm:pt modelId="{DCB6A62A-3888-45F7-9DDE-3DE2025842A0}">
      <dgm:prSet/>
      <dgm:spPr/>
      <dgm:t>
        <a:bodyPr/>
        <a:lstStyle/>
        <a:p>
          <a:r>
            <a:rPr lang="ru-RU" dirty="0" smtClean="0"/>
            <a:t>Разработка концепции АС</a:t>
          </a:r>
          <a:endParaRPr lang="ru-RU" dirty="0"/>
        </a:p>
      </dgm:t>
    </dgm:pt>
    <dgm:pt modelId="{ACE5469F-A0B2-4982-98E6-EA79845B2187}" type="parTrans" cxnId="{D351CCF4-9835-4866-851F-00B8010DFC2B}">
      <dgm:prSet/>
      <dgm:spPr/>
      <dgm:t>
        <a:bodyPr/>
        <a:lstStyle/>
        <a:p>
          <a:endParaRPr lang="ru-RU"/>
        </a:p>
      </dgm:t>
    </dgm:pt>
    <dgm:pt modelId="{CA507B0F-EAFA-44C8-A411-9918E5388022}" type="sibTrans" cxnId="{D351CCF4-9835-4866-851F-00B8010DFC2B}">
      <dgm:prSet/>
      <dgm:spPr/>
      <dgm:t>
        <a:bodyPr/>
        <a:lstStyle/>
        <a:p>
          <a:endParaRPr lang="ru-RU"/>
        </a:p>
      </dgm:t>
    </dgm:pt>
    <dgm:pt modelId="{CCB1862F-7A1A-4A48-8B0E-0D152CAE426E}">
      <dgm:prSet/>
      <dgm:spPr/>
      <dgm:t>
        <a:bodyPr/>
        <a:lstStyle/>
        <a:p>
          <a:r>
            <a:rPr lang="ru-RU" dirty="0" smtClean="0"/>
            <a:t>Техническое задание</a:t>
          </a:r>
          <a:endParaRPr lang="ru-RU" dirty="0"/>
        </a:p>
      </dgm:t>
    </dgm:pt>
    <dgm:pt modelId="{F88471D4-21AB-4D65-8425-05D77F8A0339}" type="parTrans" cxnId="{088E1CE8-85BE-45EB-AD0D-95C4F72CE383}">
      <dgm:prSet/>
      <dgm:spPr/>
      <dgm:t>
        <a:bodyPr/>
        <a:lstStyle/>
        <a:p>
          <a:endParaRPr lang="ru-RU"/>
        </a:p>
      </dgm:t>
    </dgm:pt>
    <dgm:pt modelId="{7486F6F0-41AD-45C6-9E0E-FCCF41CDE1A1}" type="sibTrans" cxnId="{088E1CE8-85BE-45EB-AD0D-95C4F72CE383}">
      <dgm:prSet/>
      <dgm:spPr/>
      <dgm:t>
        <a:bodyPr/>
        <a:lstStyle/>
        <a:p>
          <a:endParaRPr lang="ru-RU"/>
        </a:p>
      </dgm:t>
    </dgm:pt>
    <dgm:pt modelId="{D2267EB6-04BE-416F-AEB5-37D804102196}">
      <dgm:prSet/>
      <dgm:spPr/>
      <dgm:t>
        <a:bodyPr/>
        <a:lstStyle/>
        <a:p>
          <a:r>
            <a:rPr lang="ru-RU" dirty="0" smtClean="0"/>
            <a:t>Эскизный проект</a:t>
          </a:r>
          <a:endParaRPr lang="ru-RU" dirty="0"/>
        </a:p>
      </dgm:t>
    </dgm:pt>
    <dgm:pt modelId="{A970B528-644C-40CD-8FE4-14AF507BCACD}" type="parTrans" cxnId="{7FE400D5-A147-4ECF-89CB-CD77583AA67A}">
      <dgm:prSet/>
      <dgm:spPr/>
      <dgm:t>
        <a:bodyPr/>
        <a:lstStyle/>
        <a:p>
          <a:endParaRPr lang="ru-RU"/>
        </a:p>
      </dgm:t>
    </dgm:pt>
    <dgm:pt modelId="{29601196-C4C5-433D-AD90-AF39FFCA4C62}" type="sibTrans" cxnId="{7FE400D5-A147-4ECF-89CB-CD77583AA67A}">
      <dgm:prSet/>
      <dgm:spPr/>
      <dgm:t>
        <a:bodyPr/>
        <a:lstStyle/>
        <a:p>
          <a:endParaRPr lang="ru-RU"/>
        </a:p>
      </dgm:t>
    </dgm:pt>
    <dgm:pt modelId="{3B3C39A3-661D-4B1B-B07F-83DA2F275ABB}">
      <dgm:prSet/>
      <dgm:spPr/>
      <dgm:t>
        <a:bodyPr/>
        <a:lstStyle/>
        <a:p>
          <a:r>
            <a:rPr lang="ru-RU" dirty="0" smtClean="0"/>
            <a:t>Технический проект</a:t>
          </a:r>
          <a:endParaRPr lang="ru-RU" dirty="0"/>
        </a:p>
      </dgm:t>
    </dgm:pt>
    <dgm:pt modelId="{E5FA5FFB-05E8-4357-A896-693C42F92731}" type="parTrans" cxnId="{AE389D9C-8902-4175-8D01-DB83691C9E01}">
      <dgm:prSet/>
      <dgm:spPr/>
      <dgm:t>
        <a:bodyPr/>
        <a:lstStyle/>
        <a:p>
          <a:endParaRPr lang="ru-RU"/>
        </a:p>
      </dgm:t>
    </dgm:pt>
    <dgm:pt modelId="{A3FE5055-7474-4BE9-96FF-C679950D9618}" type="sibTrans" cxnId="{AE389D9C-8902-4175-8D01-DB83691C9E01}">
      <dgm:prSet/>
      <dgm:spPr/>
      <dgm:t>
        <a:bodyPr/>
        <a:lstStyle/>
        <a:p>
          <a:endParaRPr lang="ru-RU"/>
        </a:p>
      </dgm:t>
    </dgm:pt>
    <dgm:pt modelId="{093EBD50-643C-41B2-B96D-EB34B6ED7EAE}">
      <dgm:prSet/>
      <dgm:spPr/>
      <dgm:t>
        <a:bodyPr/>
        <a:lstStyle/>
        <a:p>
          <a:r>
            <a:rPr lang="ru-RU" dirty="0" smtClean="0"/>
            <a:t>Рабочая документация</a:t>
          </a:r>
          <a:endParaRPr lang="ru-RU" dirty="0"/>
        </a:p>
      </dgm:t>
    </dgm:pt>
    <dgm:pt modelId="{FD8F9FA4-08DB-4DB8-9B16-471C52821354}" type="parTrans" cxnId="{8D2890DD-7416-4D8F-93EC-CEDE9FF8EE43}">
      <dgm:prSet/>
      <dgm:spPr/>
      <dgm:t>
        <a:bodyPr/>
        <a:lstStyle/>
        <a:p>
          <a:endParaRPr lang="ru-RU"/>
        </a:p>
      </dgm:t>
    </dgm:pt>
    <dgm:pt modelId="{65CAD4C6-B7FF-488B-BCCC-D4828DEF7E11}" type="sibTrans" cxnId="{8D2890DD-7416-4D8F-93EC-CEDE9FF8EE43}">
      <dgm:prSet/>
      <dgm:spPr/>
      <dgm:t>
        <a:bodyPr/>
        <a:lstStyle/>
        <a:p>
          <a:endParaRPr lang="ru-RU"/>
        </a:p>
      </dgm:t>
    </dgm:pt>
    <dgm:pt modelId="{BF38C935-D37B-4050-985D-7DB53E9A7060}">
      <dgm:prSet/>
      <dgm:spPr/>
      <dgm:t>
        <a:bodyPr/>
        <a:lstStyle/>
        <a:p>
          <a:r>
            <a:rPr lang="ru-RU" dirty="0" smtClean="0"/>
            <a:t>Ввод в действие</a:t>
          </a:r>
          <a:endParaRPr lang="ru-RU" dirty="0"/>
        </a:p>
      </dgm:t>
    </dgm:pt>
    <dgm:pt modelId="{35C4D304-9A5E-4F32-96FC-AEAD093983DE}" type="parTrans" cxnId="{E388397D-B3E2-4396-86E0-5A0A39F71588}">
      <dgm:prSet/>
      <dgm:spPr/>
      <dgm:t>
        <a:bodyPr/>
        <a:lstStyle/>
        <a:p>
          <a:endParaRPr lang="ru-RU"/>
        </a:p>
      </dgm:t>
    </dgm:pt>
    <dgm:pt modelId="{3003B370-6CCD-4662-9039-E1AFC7CE021B}" type="sibTrans" cxnId="{E388397D-B3E2-4396-86E0-5A0A39F71588}">
      <dgm:prSet/>
      <dgm:spPr/>
      <dgm:t>
        <a:bodyPr/>
        <a:lstStyle/>
        <a:p>
          <a:endParaRPr lang="ru-RU"/>
        </a:p>
      </dgm:t>
    </dgm:pt>
    <dgm:pt modelId="{B6CE5E14-4181-4722-B810-17DA150C6F4D}">
      <dgm:prSet/>
      <dgm:spPr/>
      <dgm:t>
        <a:bodyPr/>
        <a:lstStyle/>
        <a:p>
          <a:r>
            <a:rPr lang="ru-RU" dirty="0" smtClean="0"/>
            <a:t>Сопровождение</a:t>
          </a:r>
          <a:endParaRPr lang="ru-RU" dirty="0"/>
        </a:p>
      </dgm:t>
    </dgm:pt>
    <dgm:pt modelId="{F3B9AE2E-650B-4D19-A9CA-228DC2F61920}" type="parTrans" cxnId="{FD9FC912-8373-4A70-8368-152F67A110FB}">
      <dgm:prSet/>
      <dgm:spPr/>
      <dgm:t>
        <a:bodyPr/>
        <a:lstStyle/>
        <a:p>
          <a:endParaRPr lang="ru-RU"/>
        </a:p>
      </dgm:t>
    </dgm:pt>
    <dgm:pt modelId="{31ED9F11-4B24-478C-ADEE-961EB5D46FFE}" type="sibTrans" cxnId="{FD9FC912-8373-4A70-8368-152F67A110FB}">
      <dgm:prSet/>
      <dgm:spPr/>
      <dgm:t>
        <a:bodyPr/>
        <a:lstStyle/>
        <a:p>
          <a:endParaRPr lang="ru-RU"/>
        </a:p>
      </dgm:t>
    </dgm:pt>
    <dgm:pt modelId="{BD0B7C0B-3930-4586-AA1B-B146BD5875A6}" type="pres">
      <dgm:prSet presAssocID="{371AE6EB-0A49-45D2-8331-76DF9A95DA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A3F9AB-0CFB-426E-8613-3F65B7DF3905}" type="pres">
      <dgm:prSet presAssocID="{31B01061-0857-44B8-B7E7-4E9B5B4B99E0}" presName="composite" presStyleCnt="0"/>
      <dgm:spPr/>
    </dgm:pt>
    <dgm:pt modelId="{65111063-E5E1-490C-BD0E-85E3032AF9FE}" type="pres">
      <dgm:prSet presAssocID="{31B01061-0857-44B8-B7E7-4E9B5B4B99E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8BFC6F-5AA9-4AF2-9155-CE562AC8BF4F}" type="pres">
      <dgm:prSet presAssocID="{31B01061-0857-44B8-B7E7-4E9B5B4B99E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388397D-B3E2-4396-86E0-5A0A39F71588}" srcId="{31B01061-0857-44B8-B7E7-4E9B5B4B99E0}" destId="{BF38C935-D37B-4050-985D-7DB53E9A7060}" srcOrd="6" destOrd="0" parTransId="{35C4D304-9A5E-4F32-96FC-AEAD093983DE}" sibTransId="{3003B370-6CCD-4662-9039-E1AFC7CE021B}"/>
    <dgm:cxn modelId="{ADE0D093-9BF0-433E-B70A-BF1664E964EB}" type="presOf" srcId="{3B3C39A3-661D-4B1B-B07F-83DA2F275ABB}" destId="{008BFC6F-5AA9-4AF2-9155-CE562AC8BF4F}" srcOrd="0" destOrd="4" presId="urn:microsoft.com/office/officeart/2005/8/layout/hList1"/>
    <dgm:cxn modelId="{1D11650F-1434-4FC4-BD92-467ACF278302}" type="presOf" srcId="{371AE6EB-0A49-45D2-8331-76DF9A95DA2F}" destId="{BD0B7C0B-3930-4586-AA1B-B146BD5875A6}" srcOrd="0" destOrd="0" presId="urn:microsoft.com/office/officeart/2005/8/layout/hList1"/>
    <dgm:cxn modelId="{FD9FC912-8373-4A70-8368-152F67A110FB}" srcId="{31B01061-0857-44B8-B7E7-4E9B5B4B99E0}" destId="{B6CE5E14-4181-4722-B810-17DA150C6F4D}" srcOrd="7" destOrd="0" parTransId="{F3B9AE2E-650B-4D19-A9CA-228DC2F61920}" sibTransId="{31ED9F11-4B24-478C-ADEE-961EB5D46FFE}"/>
    <dgm:cxn modelId="{270BFE38-9863-4A23-A5D5-4B7ED18D3BB4}" type="presOf" srcId="{DCB6A62A-3888-45F7-9DDE-3DE2025842A0}" destId="{008BFC6F-5AA9-4AF2-9155-CE562AC8BF4F}" srcOrd="0" destOrd="1" presId="urn:microsoft.com/office/officeart/2005/8/layout/hList1"/>
    <dgm:cxn modelId="{6CCB1F30-7F02-46F9-BB1F-674E586C45AF}" type="presOf" srcId="{BF38C935-D37B-4050-985D-7DB53E9A7060}" destId="{008BFC6F-5AA9-4AF2-9155-CE562AC8BF4F}" srcOrd="0" destOrd="6" presId="urn:microsoft.com/office/officeart/2005/8/layout/hList1"/>
    <dgm:cxn modelId="{8D2890DD-7416-4D8F-93EC-CEDE9FF8EE43}" srcId="{31B01061-0857-44B8-B7E7-4E9B5B4B99E0}" destId="{093EBD50-643C-41B2-B96D-EB34B6ED7EAE}" srcOrd="5" destOrd="0" parTransId="{FD8F9FA4-08DB-4DB8-9B16-471C52821354}" sibTransId="{65CAD4C6-B7FF-488B-BCCC-D4828DEF7E11}"/>
    <dgm:cxn modelId="{D351CCF4-9835-4866-851F-00B8010DFC2B}" srcId="{31B01061-0857-44B8-B7E7-4E9B5B4B99E0}" destId="{DCB6A62A-3888-45F7-9DDE-3DE2025842A0}" srcOrd="1" destOrd="0" parTransId="{ACE5469F-A0B2-4982-98E6-EA79845B2187}" sibTransId="{CA507B0F-EAFA-44C8-A411-9918E5388022}"/>
    <dgm:cxn modelId="{AE389D9C-8902-4175-8D01-DB83691C9E01}" srcId="{31B01061-0857-44B8-B7E7-4E9B5B4B99E0}" destId="{3B3C39A3-661D-4B1B-B07F-83DA2F275ABB}" srcOrd="4" destOrd="0" parTransId="{E5FA5FFB-05E8-4357-A896-693C42F92731}" sibTransId="{A3FE5055-7474-4BE9-96FF-C679950D9618}"/>
    <dgm:cxn modelId="{61EE1F7B-4297-4AF1-8010-18879D0DA23A}" type="presOf" srcId="{D2267EB6-04BE-416F-AEB5-37D804102196}" destId="{008BFC6F-5AA9-4AF2-9155-CE562AC8BF4F}" srcOrd="0" destOrd="3" presId="urn:microsoft.com/office/officeart/2005/8/layout/hList1"/>
    <dgm:cxn modelId="{088E1CE8-85BE-45EB-AD0D-95C4F72CE383}" srcId="{31B01061-0857-44B8-B7E7-4E9B5B4B99E0}" destId="{CCB1862F-7A1A-4A48-8B0E-0D152CAE426E}" srcOrd="2" destOrd="0" parTransId="{F88471D4-21AB-4D65-8425-05D77F8A0339}" sibTransId="{7486F6F0-41AD-45C6-9E0E-FCCF41CDE1A1}"/>
    <dgm:cxn modelId="{7FE400D5-A147-4ECF-89CB-CD77583AA67A}" srcId="{31B01061-0857-44B8-B7E7-4E9B5B4B99E0}" destId="{D2267EB6-04BE-416F-AEB5-37D804102196}" srcOrd="3" destOrd="0" parTransId="{A970B528-644C-40CD-8FE4-14AF507BCACD}" sibTransId="{29601196-C4C5-433D-AD90-AF39FFCA4C62}"/>
    <dgm:cxn modelId="{26EE7269-86E3-4280-B5A6-C5533E8424C2}" type="presOf" srcId="{B6CE5E14-4181-4722-B810-17DA150C6F4D}" destId="{008BFC6F-5AA9-4AF2-9155-CE562AC8BF4F}" srcOrd="0" destOrd="7" presId="urn:microsoft.com/office/officeart/2005/8/layout/hList1"/>
    <dgm:cxn modelId="{BE822EE3-CC7F-4AEC-B981-4FA422505396}" type="presOf" srcId="{45D1034E-83D4-43D9-BAD1-771614E5887C}" destId="{008BFC6F-5AA9-4AF2-9155-CE562AC8BF4F}" srcOrd="0" destOrd="0" presId="urn:microsoft.com/office/officeart/2005/8/layout/hList1"/>
    <dgm:cxn modelId="{D602CB90-71F6-4266-8D96-A8A01514E3F3}" type="presOf" srcId="{CCB1862F-7A1A-4A48-8B0E-0D152CAE426E}" destId="{008BFC6F-5AA9-4AF2-9155-CE562AC8BF4F}" srcOrd="0" destOrd="2" presId="urn:microsoft.com/office/officeart/2005/8/layout/hList1"/>
    <dgm:cxn modelId="{27E03B65-DB57-4F45-A31E-FCD291972BD9}" srcId="{371AE6EB-0A49-45D2-8331-76DF9A95DA2F}" destId="{31B01061-0857-44B8-B7E7-4E9B5B4B99E0}" srcOrd="0" destOrd="0" parTransId="{DE2DB9DE-E96A-4A45-82ED-F7581C61C746}" sibTransId="{15D0DDFA-99B1-4D10-9B36-C24ABD98F677}"/>
    <dgm:cxn modelId="{29E2B012-5224-4013-9565-41F1063A2801}" type="presOf" srcId="{093EBD50-643C-41B2-B96D-EB34B6ED7EAE}" destId="{008BFC6F-5AA9-4AF2-9155-CE562AC8BF4F}" srcOrd="0" destOrd="5" presId="urn:microsoft.com/office/officeart/2005/8/layout/hList1"/>
    <dgm:cxn modelId="{9EA25851-689C-4B10-A620-A2ECA721A16E}" type="presOf" srcId="{31B01061-0857-44B8-B7E7-4E9B5B4B99E0}" destId="{65111063-E5E1-490C-BD0E-85E3032AF9FE}" srcOrd="0" destOrd="0" presId="urn:microsoft.com/office/officeart/2005/8/layout/hList1"/>
    <dgm:cxn modelId="{70E3D09A-6B2E-4088-9919-3AA5A86EEC0A}" srcId="{31B01061-0857-44B8-B7E7-4E9B5B4B99E0}" destId="{45D1034E-83D4-43D9-BAD1-771614E5887C}" srcOrd="0" destOrd="0" parTransId="{BEA25EE7-9737-4195-A9FF-15297B4A2E5E}" sibTransId="{47B1387D-5D06-4D0B-8FE6-F4E4983535C8}"/>
    <dgm:cxn modelId="{189C134A-1B7E-489D-96A0-1F12F88762A2}" type="presParOf" srcId="{BD0B7C0B-3930-4586-AA1B-B146BD5875A6}" destId="{6FA3F9AB-0CFB-426E-8613-3F65B7DF3905}" srcOrd="0" destOrd="0" presId="urn:microsoft.com/office/officeart/2005/8/layout/hList1"/>
    <dgm:cxn modelId="{7418F6E7-1FC0-47FD-9742-630749484E49}" type="presParOf" srcId="{6FA3F9AB-0CFB-426E-8613-3F65B7DF3905}" destId="{65111063-E5E1-490C-BD0E-85E3032AF9FE}" srcOrd="0" destOrd="0" presId="urn:microsoft.com/office/officeart/2005/8/layout/hList1"/>
    <dgm:cxn modelId="{6C040FE9-5C8A-434A-8B2B-0CBEE815AC8B}" type="presParOf" srcId="{6FA3F9AB-0CFB-426E-8613-3F65B7DF3905}" destId="{008BFC6F-5AA9-4AF2-9155-CE562AC8BF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dirty="0" smtClean="0"/>
            <a:t>Преимущества итерационного процесса</a:t>
          </a:r>
          <a:endParaRPr lang="ru-RU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dirty="0" smtClean="0"/>
            <a:t>установление рисков на более ранних этапах, когда их ещё можно избежать</a:t>
          </a:r>
          <a:endParaRPr lang="ru-RU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AE689057-77FE-422E-A3C4-6E542BFE5A3D}">
      <dgm:prSet/>
      <dgm:spPr/>
      <dgm:t>
        <a:bodyPr/>
        <a:lstStyle/>
        <a:p>
          <a:r>
            <a:rPr lang="ru-RU" dirty="0" smtClean="0"/>
            <a:t>более тесная обратная связь с клиентом, как следствие, более точное соответствие требованиям</a:t>
          </a:r>
          <a:endParaRPr lang="ru-RU" dirty="0"/>
        </a:p>
      </dgm:t>
    </dgm:pt>
    <dgm:pt modelId="{743DD147-F011-4F69-9760-D6469451D1CE}" type="parTrans" cxnId="{84054221-73A1-4246-B4F5-7E5A8384960D}">
      <dgm:prSet/>
      <dgm:spPr/>
      <dgm:t>
        <a:bodyPr/>
        <a:lstStyle/>
        <a:p>
          <a:endParaRPr lang="ru-RU"/>
        </a:p>
      </dgm:t>
    </dgm:pt>
    <dgm:pt modelId="{154BA80D-47E5-4FA8-BC52-B92C69A3D0CC}" type="sibTrans" cxnId="{84054221-73A1-4246-B4F5-7E5A8384960D}">
      <dgm:prSet/>
      <dgm:spPr/>
      <dgm:t>
        <a:bodyPr/>
        <a:lstStyle/>
        <a:p>
          <a:endParaRPr lang="ru-RU"/>
        </a:p>
      </dgm:t>
    </dgm:pt>
    <dgm:pt modelId="{85F88912-9471-43A6-B35C-DB154A07AF02}">
      <dgm:prSet/>
      <dgm:spPr/>
      <dgm:t>
        <a:bodyPr/>
        <a:lstStyle/>
        <a:p>
          <a:r>
            <a:rPr lang="ru-RU" dirty="0" smtClean="0"/>
            <a:t>объективная оценка состояния проекта в любой момент</a:t>
          </a:r>
          <a:endParaRPr lang="ru-RU" dirty="0"/>
        </a:p>
      </dgm:t>
    </dgm:pt>
    <dgm:pt modelId="{B585B55A-A1BE-4B35-9214-C1ED521137AA}" type="parTrans" cxnId="{BB13EEA8-26A6-4272-9429-A9CFC4224A3F}">
      <dgm:prSet/>
      <dgm:spPr/>
      <dgm:t>
        <a:bodyPr/>
        <a:lstStyle/>
        <a:p>
          <a:endParaRPr lang="ru-RU"/>
        </a:p>
      </dgm:t>
    </dgm:pt>
    <dgm:pt modelId="{FDC13A81-AF6A-4064-BA66-BA16E2E54D83}" type="sibTrans" cxnId="{BB13EEA8-26A6-4272-9429-A9CFC4224A3F}">
      <dgm:prSet/>
      <dgm:spPr/>
      <dgm:t>
        <a:bodyPr/>
        <a:lstStyle/>
        <a:p>
          <a:endParaRPr lang="ru-RU"/>
        </a:p>
      </dgm:t>
    </dgm:pt>
    <dgm:pt modelId="{6925769D-273F-4321-9BCB-505E1D4325C1}">
      <dgm:prSet/>
      <dgm:spPr/>
      <dgm:t>
        <a:bodyPr/>
        <a:lstStyle/>
        <a:p>
          <a:r>
            <a:rPr lang="ru-RU" dirty="0" smtClean="0"/>
            <a:t>нагрузка возрастает постепенно</a:t>
          </a:r>
          <a:endParaRPr lang="ru-RU" dirty="0"/>
        </a:p>
      </dgm:t>
    </dgm:pt>
    <dgm:pt modelId="{363BC50B-DB65-462B-A408-C2D5D5242E24}" type="parTrans" cxnId="{60346C1E-397B-4352-9886-6D9706A3AF36}">
      <dgm:prSet/>
      <dgm:spPr/>
      <dgm:t>
        <a:bodyPr/>
        <a:lstStyle/>
        <a:p>
          <a:endParaRPr lang="ru-RU"/>
        </a:p>
      </dgm:t>
    </dgm:pt>
    <dgm:pt modelId="{FC51C234-1535-4015-BF45-C580722DFA9C}" type="sibTrans" cxnId="{60346C1E-397B-4352-9886-6D9706A3AF36}">
      <dgm:prSet/>
      <dgm:spPr/>
      <dgm:t>
        <a:bodyPr/>
        <a:lstStyle/>
        <a:p>
          <a:endParaRPr lang="ru-RU"/>
        </a:p>
      </dgm:t>
    </dgm:pt>
    <dgm:pt modelId="{C6AB7FE9-A052-4534-8AF0-E83F368420C8}">
      <dgm:prSet/>
      <dgm:spPr/>
      <dgm:t>
        <a:bodyPr/>
        <a:lstStyle/>
        <a:p>
          <a:r>
            <a:rPr lang="ru-RU" dirty="0" smtClean="0"/>
            <a:t>есть возможность постоянного обучения и совершенствования процесса</a:t>
          </a:r>
          <a:endParaRPr lang="ru-RU" dirty="0"/>
        </a:p>
      </dgm:t>
    </dgm:pt>
    <dgm:pt modelId="{943792A0-1458-4D3E-967E-F3DDEF2DDDFF}" type="parTrans" cxnId="{9DAEB0A6-7EFB-45C2-98E5-76B4926325DA}">
      <dgm:prSet/>
      <dgm:spPr/>
      <dgm:t>
        <a:bodyPr/>
        <a:lstStyle/>
        <a:p>
          <a:endParaRPr lang="ru-RU"/>
        </a:p>
      </dgm:t>
    </dgm:pt>
    <dgm:pt modelId="{877AE336-76C2-4CFE-9F31-D36AA65E4402}" type="sibTrans" cxnId="{9DAEB0A6-7EFB-45C2-98E5-76B4926325DA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BB13EEA8-26A6-4272-9429-A9CFC4224A3F}" srcId="{67165F06-A872-443E-BFBE-86821BDD6E4E}" destId="{85F88912-9471-43A6-B35C-DB154A07AF02}" srcOrd="2" destOrd="0" parTransId="{B585B55A-A1BE-4B35-9214-C1ED521137AA}" sibTransId="{FDC13A81-AF6A-4064-BA66-BA16E2E54D83}"/>
    <dgm:cxn modelId="{84054221-73A1-4246-B4F5-7E5A8384960D}" srcId="{67165F06-A872-443E-BFBE-86821BDD6E4E}" destId="{AE689057-77FE-422E-A3C4-6E542BFE5A3D}" srcOrd="1" destOrd="0" parTransId="{743DD147-F011-4F69-9760-D6469451D1CE}" sibTransId="{154BA80D-47E5-4FA8-BC52-B92C69A3D0CC}"/>
    <dgm:cxn modelId="{D347739E-363D-4DB2-A3EE-0C7E7BC41648}" type="presOf" srcId="{C6AB7FE9-A052-4534-8AF0-E83F368420C8}" destId="{00A6EF05-7194-40A5-9CDD-A857AAF1F016}" srcOrd="0" destOrd="4" presId="urn:microsoft.com/office/officeart/2005/8/layout/hList1"/>
    <dgm:cxn modelId="{2183ADBC-F7BD-455D-99ED-71C9B57DFC9B}" type="presOf" srcId="{67165F06-A872-443E-BFBE-86821BDD6E4E}" destId="{0C5D8452-768D-4C63-B5B9-7EC90C8EFBEF}" srcOrd="0" destOrd="0" presId="urn:microsoft.com/office/officeart/2005/8/layout/hList1"/>
    <dgm:cxn modelId="{7230E3BE-8FC9-4F88-83B9-2CB4067FD11C}" type="presOf" srcId="{C80CB6AF-CC78-49AF-BF57-B4306857F73E}" destId="{00A6EF05-7194-40A5-9CDD-A857AAF1F016}" srcOrd="0" destOrd="0" presId="urn:microsoft.com/office/officeart/2005/8/layout/hList1"/>
    <dgm:cxn modelId="{60346C1E-397B-4352-9886-6D9706A3AF36}" srcId="{67165F06-A872-443E-BFBE-86821BDD6E4E}" destId="{6925769D-273F-4321-9BCB-505E1D4325C1}" srcOrd="3" destOrd="0" parTransId="{363BC50B-DB65-462B-A408-C2D5D5242E24}" sibTransId="{FC51C234-1535-4015-BF45-C580722DFA9C}"/>
    <dgm:cxn modelId="{49C99221-8A17-448B-A70D-F5CB0CA9B25F}" type="presOf" srcId="{6925769D-273F-4321-9BCB-505E1D4325C1}" destId="{00A6EF05-7194-40A5-9CDD-A857AAF1F016}" srcOrd="0" destOrd="3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D534CCB0-777B-40F1-9B24-7989FE364EB0}" type="presOf" srcId="{AE689057-77FE-422E-A3C4-6E542BFE5A3D}" destId="{00A6EF05-7194-40A5-9CDD-A857AAF1F016}" srcOrd="0" destOrd="1" presId="urn:microsoft.com/office/officeart/2005/8/layout/hList1"/>
    <dgm:cxn modelId="{9DAEB0A6-7EFB-45C2-98E5-76B4926325DA}" srcId="{67165F06-A872-443E-BFBE-86821BDD6E4E}" destId="{C6AB7FE9-A052-4534-8AF0-E83F368420C8}" srcOrd="4" destOrd="0" parTransId="{943792A0-1458-4D3E-967E-F3DDEF2DDDFF}" sibTransId="{877AE336-76C2-4CFE-9F31-D36AA65E4402}"/>
    <dgm:cxn modelId="{013995DE-30FE-45CB-A2DE-39613C2F2E81}" type="presOf" srcId="{B2BABCC1-4304-471C-B9F9-39ECEE291A1D}" destId="{C43A9599-25F7-4D59-8EE2-3E022CD6DEB2}" srcOrd="0" destOrd="0" presId="urn:microsoft.com/office/officeart/2005/8/layout/hList1"/>
    <dgm:cxn modelId="{CD3C2540-888E-40ED-A48A-F8FD8FB5B350}" type="presOf" srcId="{85F88912-9471-43A6-B35C-DB154A07AF02}" destId="{00A6EF05-7194-40A5-9CDD-A857AAF1F016}" srcOrd="0" destOrd="2" presId="urn:microsoft.com/office/officeart/2005/8/layout/hList1"/>
    <dgm:cxn modelId="{1FD24CF1-7B37-4C51-B9E7-12D2B1F563FA}" type="presParOf" srcId="{C43A9599-25F7-4D59-8EE2-3E022CD6DEB2}" destId="{6162F8B0-10E7-4F2D-B502-BA6E3FF9D407}" srcOrd="0" destOrd="0" presId="urn:microsoft.com/office/officeart/2005/8/layout/hList1"/>
    <dgm:cxn modelId="{C1DEC6B1-7D25-4F62-B094-0906FED16085}" type="presParOf" srcId="{6162F8B0-10E7-4F2D-B502-BA6E3FF9D407}" destId="{0C5D8452-768D-4C63-B5B9-7EC90C8EFBEF}" srcOrd="0" destOrd="0" presId="urn:microsoft.com/office/officeart/2005/8/layout/hList1"/>
    <dgm:cxn modelId="{49313F99-01D1-45DF-98E8-51F5B3CA8E23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dirty="0" smtClean="0"/>
            <a:t>Преимущества итерационного процесса</a:t>
          </a:r>
          <a:endParaRPr lang="ru-RU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dirty="0" smtClean="0"/>
            <a:t>планирование разработки базы данных;</a:t>
          </a:r>
          <a:endParaRPr lang="ru-RU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D630CF10-3AC0-44AC-B733-0A286E136601}">
      <dgm:prSet/>
      <dgm:spPr/>
      <dgm:t>
        <a:bodyPr/>
        <a:lstStyle/>
        <a:p>
          <a:r>
            <a:rPr lang="ru-RU" dirty="0" smtClean="0"/>
            <a:t>определение требований к системе;</a:t>
          </a:r>
          <a:endParaRPr lang="ru-RU" dirty="0"/>
        </a:p>
      </dgm:t>
    </dgm:pt>
    <dgm:pt modelId="{3D989D4E-EBBA-4615-A429-84C1054A26D7}" type="parTrans" cxnId="{593C0D80-ACC8-427D-BDA9-B86240149175}">
      <dgm:prSet/>
      <dgm:spPr/>
      <dgm:t>
        <a:bodyPr/>
        <a:lstStyle/>
        <a:p>
          <a:endParaRPr lang="ru-RU"/>
        </a:p>
      </dgm:t>
    </dgm:pt>
    <dgm:pt modelId="{94E68269-E993-43E8-B5F4-8A13810B356F}" type="sibTrans" cxnId="{593C0D80-ACC8-427D-BDA9-B86240149175}">
      <dgm:prSet/>
      <dgm:spPr/>
      <dgm:t>
        <a:bodyPr/>
        <a:lstStyle/>
        <a:p>
          <a:endParaRPr lang="ru-RU"/>
        </a:p>
      </dgm:t>
    </dgm:pt>
    <dgm:pt modelId="{2D995F8A-1D87-4DCB-8166-0C0644A733E5}">
      <dgm:prSet/>
      <dgm:spPr/>
      <dgm:t>
        <a:bodyPr/>
        <a:lstStyle/>
        <a:p>
          <a:r>
            <a:rPr lang="ru-RU" dirty="0" smtClean="0"/>
            <a:t>сбор и анализ требований пользователей;</a:t>
          </a:r>
          <a:endParaRPr lang="ru-RU" dirty="0"/>
        </a:p>
      </dgm:t>
    </dgm:pt>
    <dgm:pt modelId="{21A362B8-C11D-4BEF-86F3-9B86ACF03A26}" type="parTrans" cxnId="{FEDB53B8-58ED-404E-A1F7-107FDC0DFA28}">
      <dgm:prSet/>
      <dgm:spPr/>
      <dgm:t>
        <a:bodyPr/>
        <a:lstStyle/>
        <a:p>
          <a:endParaRPr lang="ru-RU"/>
        </a:p>
      </dgm:t>
    </dgm:pt>
    <dgm:pt modelId="{2B6C5BA9-2EE0-4C36-AFA1-04B8C308D6DE}" type="sibTrans" cxnId="{FEDB53B8-58ED-404E-A1F7-107FDC0DFA28}">
      <dgm:prSet/>
      <dgm:spPr/>
      <dgm:t>
        <a:bodyPr/>
        <a:lstStyle/>
        <a:p>
          <a:endParaRPr lang="ru-RU"/>
        </a:p>
      </dgm:t>
    </dgm:pt>
    <dgm:pt modelId="{A514B2CA-D1DF-478D-87A8-049D46A6EB78}">
      <dgm:prSet/>
      <dgm:spPr/>
      <dgm:t>
        <a:bodyPr/>
        <a:lstStyle/>
        <a:p>
          <a:r>
            <a:rPr lang="ru-RU" dirty="0" smtClean="0"/>
            <a:t>проектирование базы данных;</a:t>
          </a:r>
          <a:endParaRPr lang="ru-RU" dirty="0"/>
        </a:p>
      </dgm:t>
    </dgm:pt>
    <dgm:pt modelId="{5B34CB70-00D0-4F72-B41B-4A01D2B90B3B}" type="parTrans" cxnId="{6026074A-053C-4A64-BCBF-B8BAD82A5634}">
      <dgm:prSet/>
      <dgm:spPr/>
      <dgm:t>
        <a:bodyPr/>
        <a:lstStyle/>
        <a:p>
          <a:endParaRPr lang="ru-RU"/>
        </a:p>
      </dgm:t>
    </dgm:pt>
    <dgm:pt modelId="{C1896D94-9B27-44A6-9FC3-145F2FFB6C51}" type="sibTrans" cxnId="{6026074A-053C-4A64-BCBF-B8BAD82A5634}">
      <dgm:prSet/>
      <dgm:spPr/>
      <dgm:t>
        <a:bodyPr/>
        <a:lstStyle/>
        <a:p>
          <a:endParaRPr lang="ru-RU"/>
        </a:p>
      </dgm:t>
    </dgm:pt>
    <dgm:pt modelId="{32EFEED9-1CFF-4738-97C9-77355ADC4FB4}">
      <dgm:prSet/>
      <dgm:spPr/>
      <dgm:t>
        <a:bodyPr/>
        <a:lstStyle/>
        <a:p>
          <a:r>
            <a:rPr lang="ru-RU" dirty="0" smtClean="0"/>
            <a:t>разработка приложений;</a:t>
          </a:r>
          <a:endParaRPr lang="ru-RU" dirty="0"/>
        </a:p>
      </dgm:t>
    </dgm:pt>
    <dgm:pt modelId="{0DB9E293-13A3-4E8B-B615-C51FCE1D59AD}" type="parTrans" cxnId="{39F455C5-3A49-4F67-86BF-ACD5F361F4B6}">
      <dgm:prSet/>
      <dgm:spPr/>
      <dgm:t>
        <a:bodyPr/>
        <a:lstStyle/>
        <a:p>
          <a:endParaRPr lang="ru-RU"/>
        </a:p>
      </dgm:t>
    </dgm:pt>
    <dgm:pt modelId="{A506E054-BCED-41F2-AF14-89F047E3DF04}" type="sibTrans" cxnId="{39F455C5-3A49-4F67-86BF-ACD5F361F4B6}">
      <dgm:prSet/>
      <dgm:spPr/>
      <dgm:t>
        <a:bodyPr/>
        <a:lstStyle/>
        <a:p>
          <a:endParaRPr lang="ru-RU"/>
        </a:p>
      </dgm:t>
    </dgm:pt>
    <dgm:pt modelId="{EA3A1EA7-9B36-4968-A138-A0CA0DE3E7CB}">
      <dgm:prSet/>
      <dgm:spPr/>
      <dgm:t>
        <a:bodyPr/>
        <a:lstStyle/>
        <a:p>
          <a:r>
            <a:rPr lang="ru-RU" dirty="0" smtClean="0"/>
            <a:t>реализация;</a:t>
          </a:r>
          <a:endParaRPr lang="ru-RU" dirty="0"/>
        </a:p>
      </dgm:t>
    </dgm:pt>
    <dgm:pt modelId="{711D2BF9-0300-49C9-896C-9A0E9BF019F9}" type="parTrans" cxnId="{DE611C36-EBDF-4536-9ED3-FC321C2B5A9B}">
      <dgm:prSet/>
      <dgm:spPr/>
      <dgm:t>
        <a:bodyPr/>
        <a:lstStyle/>
        <a:p>
          <a:endParaRPr lang="ru-RU"/>
        </a:p>
      </dgm:t>
    </dgm:pt>
    <dgm:pt modelId="{24DFAF59-638B-45C0-9A57-BB0D5137723D}" type="sibTrans" cxnId="{DE611C36-EBDF-4536-9ED3-FC321C2B5A9B}">
      <dgm:prSet/>
      <dgm:spPr/>
      <dgm:t>
        <a:bodyPr/>
        <a:lstStyle/>
        <a:p>
          <a:endParaRPr lang="ru-RU"/>
        </a:p>
      </dgm:t>
    </dgm:pt>
    <dgm:pt modelId="{D3A33169-F222-4D9F-98DA-8A2D7F5BA39D}">
      <dgm:prSet/>
      <dgm:spPr/>
      <dgm:t>
        <a:bodyPr/>
        <a:lstStyle/>
        <a:p>
          <a:r>
            <a:rPr lang="ru-RU" dirty="0" smtClean="0"/>
            <a:t>загрузка данных;</a:t>
          </a:r>
          <a:endParaRPr lang="ru-RU" dirty="0"/>
        </a:p>
      </dgm:t>
    </dgm:pt>
    <dgm:pt modelId="{0A7CE30E-6567-47EC-A142-CF4F232C5201}" type="parTrans" cxnId="{7CFC819E-2F70-4D2E-B312-58DEFF422247}">
      <dgm:prSet/>
      <dgm:spPr/>
      <dgm:t>
        <a:bodyPr/>
        <a:lstStyle/>
        <a:p>
          <a:endParaRPr lang="ru-RU"/>
        </a:p>
      </dgm:t>
    </dgm:pt>
    <dgm:pt modelId="{2CBAC313-AA95-472E-85FA-E270E7EAAD8D}" type="sibTrans" cxnId="{7CFC819E-2F70-4D2E-B312-58DEFF422247}">
      <dgm:prSet/>
      <dgm:spPr/>
      <dgm:t>
        <a:bodyPr/>
        <a:lstStyle/>
        <a:p>
          <a:endParaRPr lang="ru-RU"/>
        </a:p>
      </dgm:t>
    </dgm:pt>
    <dgm:pt modelId="{04CD0CA8-19FB-4C54-A934-8F69C0CF0352}">
      <dgm:prSet/>
      <dgm:spPr/>
      <dgm:t>
        <a:bodyPr/>
        <a:lstStyle/>
        <a:p>
          <a:r>
            <a:rPr lang="ru-RU" dirty="0" smtClean="0"/>
            <a:t>тестирование;</a:t>
          </a:r>
          <a:endParaRPr lang="ru-RU" dirty="0"/>
        </a:p>
      </dgm:t>
    </dgm:pt>
    <dgm:pt modelId="{4D0C04FB-7F3E-41B2-B25F-DF12931F900C}" type="parTrans" cxnId="{3DF9E8DE-1D60-4904-A893-95E76285614F}">
      <dgm:prSet/>
      <dgm:spPr/>
      <dgm:t>
        <a:bodyPr/>
        <a:lstStyle/>
        <a:p>
          <a:endParaRPr lang="ru-RU"/>
        </a:p>
      </dgm:t>
    </dgm:pt>
    <dgm:pt modelId="{88464A30-EA49-422D-8252-53A3B5CFC1E5}" type="sibTrans" cxnId="{3DF9E8DE-1D60-4904-A893-95E76285614F}">
      <dgm:prSet/>
      <dgm:spPr/>
      <dgm:t>
        <a:bodyPr/>
        <a:lstStyle/>
        <a:p>
          <a:endParaRPr lang="ru-RU"/>
        </a:p>
      </dgm:t>
    </dgm:pt>
    <dgm:pt modelId="{67B97524-DB8C-4A86-8F1E-5C52181BD75C}">
      <dgm:prSet/>
      <dgm:spPr/>
      <dgm:t>
        <a:bodyPr/>
        <a:lstStyle/>
        <a:p>
          <a:r>
            <a:rPr lang="ru-RU" dirty="0" smtClean="0"/>
            <a:t>эксплуатация и сопровождение.</a:t>
          </a:r>
          <a:endParaRPr lang="ru-RU" dirty="0"/>
        </a:p>
      </dgm:t>
    </dgm:pt>
    <dgm:pt modelId="{7AED0A32-249A-4CC0-8BC8-C065A04C77CA}" type="parTrans" cxnId="{B4AD04EE-2ED9-4118-ADBF-622C6EAA6307}">
      <dgm:prSet/>
      <dgm:spPr/>
      <dgm:t>
        <a:bodyPr/>
        <a:lstStyle/>
        <a:p>
          <a:endParaRPr lang="ru-RU"/>
        </a:p>
      </dgm:t>
    </dgm:pt>
    <dgm:pt modelId="{697DC924-E327-4D12-85EE-30B856CA7732}" type="sibTrans" cxnId="{B4AD04EE-2ED9-4118-ADBF-622C6EAA6307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33DA69A-0CAE-4BAE-BDE5-76A672B95E0F}" type="presOf" srcId="{67B97524-DB8C-4A86-8F1E-5C52181BD75C}" destId="{00A6EF05-7194-40A5-9CDD-A857AAF1F016}" srcOrd="0" destOrd="8" presId="urn:microsoft.com/office/officeart/2005/8/layout/hList1"/>
    <dgm:cxn modelId="{7CFC819E-2F70-4D2E-B312-58DEFF422247}" srcId="{67165F06-A872-443E-BFBE-86821BDD6E4E}" destId="{D3A33169-F222-4D9F-98DA-8A2D7F5BA39D}" srcOrd="6" destOrd="0" parTransId="{0A7CE30E-6567-47EC-A142-CF4F232C5201}" sibTransId="{2CBAC313-AA95-472E-85FA-E270E7EAAD8D}"/>
    <dgm:cxn modelId="{6026074A-053C-4A64-BCBF-B8BAD82A5634}" srcId="{67165F06-A872-443E-BFBE-86821BDD6E4E}" destId="{A514B2CA-D1DF-478D-87A8-049D46A6EB78}" srcOrd="3" destOrd="0" parTransId="{5B34CB70-00D0-4F72-B41B-4A01D2B90B3B}" sibTransId="{C1896D94-9B27-44A6-9FC3-145F2FFB6C51}"/>
    <dgm:cxn modelId="{9904ECE0-7AAE-4BA6-84F8-155B839630D4}" type="presOf" srcId="{D3A33169-F222-4D9F-98DA-8A2D7F5BA39D}" destId="{00A6EF05-7194-40A5-9CDD-A857AAF1F016}" srcOrd="0" destOrd="6" presId="urn:microsoft.com/office/officeart/2005/8/layout/hList1"/>
    <dgm:cxn modelId="{3DF9E8DE-1D60-4904-A893-95E76285614F}" srcId="{67165F06-A872-443E-BFBE-86821BDD6E4E}" destId="{04CD0CA8-19FB-4C54-A934-8F69C0CF0352}" srcOrd="7" destOrd="0" parTransId="{4D0C04FB-7F3E-41B2-B25F-DF12931F900C}" sibTransId="{88464A30-EA49-422D-8252-53A3B5CFC1E5}"/>
    <dgm:cxn modelId="{C4238315-A0EC-4E1D-9E75-06A62EF7AE25}" type="presOf" srcId="{D630CF10-3AC0-44AC-B733-0A286E136601}" destId="{00A6EF05-7194-40A5-9CDD-A857AAF1F016}" srcOrd="0" destOrd="1" presId="urn:microsoft.com/office/officeart/2005/8/layout/hList1"/>
    <dgm:cxn modelId="{4C3A2C01-34E4-4E07-8D84-06FD9202A802}" type="presOf" srcId="{A514B2CA-D1DF-478D-87A8-049D46A6EB78}" destId="{00A6EF05-7194-40A5-9CDD-A857AAF1F016}" srcOrd="0" destOrd="3" presId="urn:microsoft.com/office/officeart/2005/8/layout/hList1"/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593C0D80-ACC8-427D-BDA9-B86240149175}" srcId="{67165F06-A872-443E-BFBE-86821BDD6E4E}" destId="{D630CF10-3AC0-44AC-B733-0A286E136601}" srcOrd="1" destOrd="0" parTransId="{3D989D4E-EBBA-4615-A429-84C1054A26D7}" sibTransId="{94E68269-E993-43E8-B5F4-8A13810B356F}"/>
    <dgm:cxn modelId="{77345245-2523-4F55-827C-2B3A56ED374F}" type="presOf" srcId="{04CD0CA8-19FB-4C54-A934-8F69C0CF0352}" destId="{00A6EF05-7194-40A5-9CDD-A857AAF1F016}" srcOrd="0" destOrd="7" presId="urn:microsoft.com/office/officeart/2005/8/layout/hList1"/>
    <dgm:cxn modelId="{155A53FD-294C-42F4-AAEF-F88D8983BFE5}" type="presOf" srcId="{B2BABCC1-4304-471C-B9F9-39ECEE291A1D}" destId="{C43A9599-25F7-4D59-8EE2-3E022CD6DEB2}" srcOrd="0" destOrd="0" presId="urn:microsoft.com/office/officeart/2005/8/layout/hList1"/>
    <dgm:cxn modelId="{FEDB53B8-58ED-404E-A1F7-107FDC0DFA28}" srcId="{67165F06-A872-443E-BFBE-86821BDD6E4E}" destId="{2D995F8A-1D87-4DCB-8166-0C0644A733E5}" srcOrd="2" destOrd="0" parTransId="{21A362B8-C11D-4BEF-86F3-9B86ACF03A26}" sibTransId="{2B6C5BA9-2EE0-4C36-AFA1-04B8C308D6DE}"/>
    <dgm:cxn modelId="{CD427E69-8EFA-4EB8-BE34-9AA591BD087A}" type="presOf" srcId="{32EFEED9-1CFF-4738-97C9-77355ADC4FB4}" destId="{00A6EF05-7194-40A5-9CDD-A857AAF1F016}" srcOrd="0" destOrd="4" presId="urn:microsoft.com/office/officeart/2005/8/layout/hList1"/>
    <dgm:cxn modelId="{DE611C36-EBDF-4536-9ED3-FC321C2B5A9B}" srcId="{67165F06-A872-443E-BFBE-86821BDD6E4E}" destId="{EA3A1EA7-9B36-4968-A138-A0CA0DE3E7CB}" srcOrd="5" destOrd="0" parTransId="{711D2BF9-0300-49C9-896C-9A0E9BF019F9}" sibTransId="{24DFAF59-638B-45C0-9A57-BB0D5137723D}"/>
    <dgm:cxn modelId="{39F455C5-3A49-4F67-86BF-ACD5F361F4B6}" srcId="{67165F06-A872-443E-BFBE-86821BDD6E4E}" destId="{32EFEED9-1CFF-4738-97C9-77355ADC4FB4}" srcOrd="4" destOrd="0" parTransId="{0DB9E293-13A3-4E8B-B615-C51FCE1D59AD}" sibTransId="{A506E054-BCED-41F2-AF14-89F047E3DF04}"/>
    <dgm:cxn modelId="{3923C9C0-85E8-487A-86AE-1DC116C6C8DE}" type="presOf" srcId="{2D995F8A-1D87-4DCB-8166-0C0644A733E5}" destId="{00A6EF05-7194-40A5-9CDD-A857AAF1F016}" srcOrd="0" destOrd="2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AE6902C1-D88E-4C0C-88D2-DB3552CA668F}" type="presOf" srcId="{EA3A1EA7-9B36-4968-A138-A0CA0DE3E7CB}" destId="{00A6EF05-7194-40A5-9CDD-A857AAF1F016}" srcOrd="0" destOrd="5" presId="urn:microsoft.com/office/officeart/2005/8/layout/hList1"/>
    <dgm:cxn modelId="{F9FB6416-5E1B-4536-B6CC-4CBE4424CE62}" type="presOf" srcId="{67165F06-A872-443E-BFBE-86821BDD6E4E}" destId="{0C5D8452-768D-4C63-B5B9-7EC90C8EFBEF}" srcOrd="0" destOrd="0" presId="urn:microsoft.com/office/officeart/2005/8/layout/hList1"/>
    <dgm:cxn modelId="{917D9E9A-7EB5-4319-B2AF-C6FE6B850799}" type="presOf" srcId="{C80CB6AF-CC78-49AF-BF57-B4306857F73E}" destId="{00A6EF05-7194-40A5-9CDD-A857AAF1F016}" srcOrd="0" destOrd="0" presId="urn:microsoft.com/office/officeart/2005/8/layout/hList1"/>
    <dgm:cxn modelId="{B4AD04EE-2ED9-4118-ADBF-622C6EAA6307}" srcId="{67165F06-A872-443E-BFBE-86821BDD6E4E}" destId="{67B97524-DB8C-4A86-8F1E-5C52181BD75C}" srcOrd="8" destOrd="0" parTransId="{7AED0A32-249A-4CC0-8BC8-C065A04C77CA}" sibTransId="{697DC924-E327-4D12-85EE-30B856CA7732}"/>
    <dgm:cxn modelId="{453D8B34-8185-4BEB-9A2C-8CD1A825AB2E}" type="presParOf" srcId="{C43A9599-25F7-4D59-8EE2-3E022CD6DEB2}" destId="{6162F8B0-10E7-4F2D-B502-BA6E3FF9D407}" srcOrd="0" destOrd="0" presId="urn:microsoft.com/office/officeart/2005/8/layout/hList1"/>
    <dgm:cxn modelId="{37F3282C-32F9-4791-AFD0-D648C8DC59C4}" type="presParOf" srcId="{6162F8B0-10E7-4F2D-B502-BA6E3FF9D407}" destId="{0C5D8452-768D-4C63-B5B9-7EC90C8EFBEF}" srcOrd="0" destOrd="0" presId="urn:microsoft.com/office/officeart/2005/8/layout/hList1"/>
    <dgm:cxn modelId="{94EAF8B1-E8AD-4976-8E65-A585AAF40B73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b="0" i="0" dirty="0" smtClean="0"/>
            <a:t>планирование разработки базы данных</a:t>
          </a:r>
          <a:endParaRPr lang="ru-RU" b="0" i="0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i="0" dirty="0" smtClean="0"/>
            <a:t>технологическая осуществимость</a:t>
          </a:r>
          <a:endParaRPr lang="ru-RU" i="0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AE689057-77FE-422E-A3C4-6E542BFE5A3D}">
      <dgm:prSet/>
      <dgm:spPr/>
      <dgm:t>
        <a:bodyPr/>
        <a:lstStyle/>
        <a:p>
          <a:r>
            <a:rPr lang="ru-RU" i="0" dirty="0" smtClean="0"/>
            <a:t>операционная осуществимость</a:t>
          </a:r>
          <a:endParaRPr lang="ru-RU" i="0" dirty="0"/>
        </a:p>
      </dgm:t>
    </dgm:pt>
    <dgm:pt modelId="{743DD147-F011-4F69-9760-D6469451D1CE}" type="parTrans" cxnId="{84054221-73A1-4246-B4F5-7E5A8384960D}">
      <dgm:prSet/>
      <dgm:spPr/>
      <dgm:t>
        <a:bodyPr/>
        <a:lstStyle/>
        <a:p>
          <a:endParaRPr lang="ru-RU"/>
        </a:p>
      </dgm:t>
    </dgm:pt>
    <dgm:pt modelId="{154BA80D-47E5-4FA8-BC52-B92C69A3D0CC}" type="sibTrans" cxnId="{84054221-73A1-4246-B4F5-7E5A8384960D}">
      <dgm:prSet/>
      <dgm:spPr/>
      <dgm:t>
        <a:bodyPr/>
        <a:lstStyle/>
        <a:p>
          <a:endParaRPr lang="ru-RU"/>
        </a:p>
      </dgm:t>
    </dgm:pt>
    <dgm:pt modelId="{85F88912-9471-43A6-B35C-DB154A07AF02}">
      <dgm:prSet/>
      <dgm:spPr/>
      <dgm:t>
        <a:bodyPr/>
        <a:lstStyle/>
        <a:p>
          <a:r>
            <a:rPr lang="ru-RU" i="0" dirty="0" smtClean="0"/>
            <a:t>экономическая осуществимость</a:t>
          </a:r>
          <a:endParaRPr lang="ru-RU" i="0" dirty="0"/>
        </a:p>
      </dgm:t>
    </dgm:pt>
    <dgm:pt modelId="{B585B55A-A1BE-4B35-9214-C1ED521137AA}" type="parTrans" cxnId="{BB13EEA8-26A6-4272-9429-A9CFC4224A3F}">
      <dgm:prSet/>
      <dgm:spPr/>
      <dgm:t>
        <a:bodyPr/>
        <a:lstStyle/>
        <a:p>
          <a:endParaRPr lang="ru-RU"/>
        </a:p>
      </dgm:t>
    </dgm:pt>
    <dgm:pt modelId="{FDC13A81-AF6A-4064-BA66-BA16E2E54D83}" type="sibTrans" cxnId="{BB13EEA8-26A6-4272-9429-A9CFC4224A3F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085A7504-C76F-4CDF-8D16-68E991B62F16}" type="presOf" srcId="{B2BABCC1-4304-471C-B9F9-39ECEE291A1D}" destId="{C43A9599-25F7-4D59-8EE2-3E022CD6DEB2}" srcOrd="0" destOrd="0" presId="urn:microsoft.com/office/officeart/2005/8/layout/hList1"/>
    <dgm:cxn modelId="{BB13EEA8-26A6-4272-9429-A9CFC4224A3F}" srcId="{67165F06-A872-443E-BFBE-86821BDD6E4E}" destId="{85F88912-9471-43A6-B35C-DB154A07AF02}" srcOrd="2" destOrd="0" parTransId="{B585B55A-A1BE-4B35-9214-C1ED521137AA}" sibTransId="{FDC13A81-AF6A-4064-BA66-BA16E2E54D83}"/>
    <dgm:cxn modelId="{84054221-73A1-4246-B4F5-7E5A8384960D}" srcId="{67165F06-A872-443E-BFBE-86821BDD6E4E}" destId="{AE689057-77FE-422E-A3C4-6E542BFE5A3D}" srcOrd="1" destOrd="0" parTransId="{743DD147-F011-4F69-9760-D6469451D1CE}" sibTransId="{154BA80D-47E5-4FA8-BC52-B92C69A3D0CC}"/>
    <dgm:cxn modelId="{E39FA313-B246-45EF-91FC-D468522A4B0A}" type="presOf" srcId="{85F88912-9471-43A6-B35C-DB154A07AF02}" destId="{00A6EF05-7194-40A5-9CDD-A857AAF1F016}" srcOrd="0" destOrd="2" presId="urn:microsoft.com/office/officeart/2005/8/layout/hList1"/>
    <dgm:cxn modelId="{B18F5CFF-F639-4141-B784-88307BA2E74E}" type="presOf" srcId="{AE689057-77FE-422E-A3C4-6E542BFE5A3D}" destId="{00A6EF05-7194-40A5-9CDD-A857AAF1F016}" srcOrd="0" destOrd="1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1CE7B580-8A67-4228-BA55-67957BD1FFCE}" type="presOf" srcId="{C80CB6AF-CC78-49AF-BF57-B4306857F73E}" destId="{00A6EF05-7194-40A5-9CDD-A857AAF1F016}" srcOrd="0" destOrd="0" presId="urn:microsoft.com/office/officeart/2005/8/layout/hList1"/>
    <dgm:cxn modelId="{35884AC2-C5CA-4BF5-819C-E775C6C3D7F5}" type="presOf" srcId="{67165F06-A872-443E-BFBE-86821BDD6E4E}" destId="{0C5D8452-768D-4C63-B5B9-7EC90C8EFBEF}" srcOrd="0" destOrd="0" presId="urn:microsoft.com/office/officeart/2005/8/layout/hList1"/>
    <dgm:cxn modelId="{6C3A63C5-7381-419C-9590-B8692C4A5E9D}" type="presParOf" srcId="{C43A9599-25F7-4D59-8EE2-3E022CD6DEB2}" destId="{6162F8B0-10E7-4F2D-B502-BA6E3FF9D407}" srcOrd="0" destOrd="0" presId="urn:microsoft.com/office/officeart/2005/8/layout/hList1"/>
    <dgm:cxn modelId="{4E7D1479-32C3-411B-860C-18B5E781AE1F}" type="presParOf" srcId="{6162F8B0-10E7-4F2D-B502-BA6E3FF9D407}" destId="{0C5D8452-768D-4C63-B5B9-7EC90C8EFBEF}" srcOrd="0" destOrd="0" presId="urn:microsoft.com/office/officeart/2005/8/layout/hList1"/>
    <dgm:cxn modelId="{47B157FA-B8F9-4032-BCF8-AF502AB1AFA3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b="0" i="0" dirty="0" smtClean="0"/>
            <a:t>определение требований к системе</a:t>
          </a:r>
          <a:endParaRPr lang="ru-RU" b="0" i="0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dirty="0" smtClean="0"/>
            <a:t>выбор целей базы данных;</a:t>
          </a:r>
          <a:endParaRPr lang="ru-RU" i="0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61C76BF1-7BAB-4182-916C-358EE7A5EFFA}">
      <dgm:prSet/>
      <dgm:spPr/>
      <dgm:t>
        <a:bodyPr/>
        <a:lstStyle/>
        <a:p>
          <a:r>
            <a:rPr lang="ru-RU" dirty="0" smtClean="0"/>
            <a:t>выявление информационных потребностей различных структурных подразделений и их руководителей;</a:t>
          </a:r>
          <a:endParaRPr lang="ru-RU" dirty="0"/>
        </a:p>
      </dgm:t>
    </dgm:pt>
    <dgm:pt modelId="{EB70FACB-2863-4378-B9F0-0BE244FAF751}" type="parTrans" cxnId="{B9B44423-C41B-467D-BE02-A31046C82990}">
      <dgm:prSet/>
      <dgm:spPr/>
      <dgm:t>
        <a:bodyPr/>
        <a:lstStyle/>
        <a:p>
          <a:endParaRPr lang="ru-RU"/>
        </a:p>
      </dgm:t>
    </dgm:pt>
    <dgm:pt modelId="{24E5CAC5-E2B4-49E0-B8A0-A4247A90AC11}" type="sibTrans" cxnId="{B9B44423-C41B-467D-BE02-A31046C82990}">
      <dgm:prSet/>
      <dgm:spPr/>
      <dgm:t>
        <a:bodyPr/>
        <a:lstStyle/>
        <a:p>
          <a:endParaRPr lang="ru-RU"/>
        </a:p>
      </dgm:t>
    </dgm:pt>
    <dgm:pt modelId="{F237DC56-96FA-4160-A539-A64131746FF7}">
      <dgm:prSet/>
      <dgm:spPr/>
      <dgm:t>
        <a:bodyPr/>
        <a:lstStyle/>
        <a:p>
          <a:r>
            <a:rPr lang="ru-RU" dirty="0" smtClean="0"/>
            <a:t>определение требований к оборудованию и программному обеспечению.</a:t>
          </a:r>
          <a:endParaRPr lang="ru-RU" dirty="0"/>
        </a:p>
      </dgm:t>
    </dgm:pt>
    <dgm:pt modelId="{D5CBA788-12C0-4996-BA20-8FDABA5B68D7}" type="parTrans" cxnId="{18351289-F05A-43D4-A4BC-CD646B18AF0A}">
      <dgm:prSet/>
      <dgm:spPr/>
      <dgm:t>
        <a:bodyPr/>
        <a:lstStyle/>
        <a:p>
          <a:endParaRPr lang="ru-RU"/>
        </a:p>
      </dgm:t>
    </dgm:pt>
    <dgm:pt modelId="{0885161D-A3DF-4E56-8156-A75C35F79D27}" type="sibTrans" cxnId="{18351289-F05A-43D4-A4BC-CD646B18AF0A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B9B44423-C41B-467D-BE02-A31046C82990}" srcId="{67165F06-A872-443E-BFBE-86821BDD6E4E}" destId="{61C76BF1-7BAB-4182-916C-358EE7A5EFFA}" srcOrd="1" destOrd="0" parTransId="{EB70FACB-2863-4378-B9F0-0BE244FAF751}" sibTransId="{24E5CAC5-E2B4-49E0-B8A0-A4247A90AC11}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6E867F96-81BA-4DF7-A35F-34D699D187B5}" type="presOf" srcId="{B2BABCC1-4304-471C-B9F9-39ECEE291A1D}" destId="{C43A9599-25F7-4D59-8EE2-3E022CD6DEB2}" srcOrd="0" destOrd="0" presId="urn:microsoft.com/office/officeart/2005/8/layout/hList1"/>
    <dgm:cxn modelId="{997A8AFF-1D28-4C20-87EF-34ED6232D3A0}" type="presOf" srcId="{67165F06-A872-443E-BFBE-86821BDD6E4E}" destId="{0C5D8452-768D-4C63-B5B9-7EC90C8EFBEF}" srcOrd="0" destOrd="0" presId="urn:microsoft.com/office/officeart/2005/8/layout/hList1"/>
    <dgm:cxn modelId="{8B37273F-64FD-46AF-A99B-2CD311A5C532}" type="presOf" srcId="{C80CB6AF-CC78-49AF-BF57-B4306857F73E}" destId="{00A6EF05-7194-40A5-9CDD-A857AAF1F016}" srcOrd="0" destOrd="0" presId="urn:microsoft.com/office/officeart/2005/8/layout/hList1"/>
    <dgm:cxn modelId="{18351289-F05A-43D4-A4BC-CD646B18AF0A}" srcId="{67165F06-A872-443E-BFBE-86821BDD6E4E}" destId="{F237DC56-96FA-4160-A539-A64131746FF7}" srcOrd="2" destOrd="0" parTransId="{D5CBA788-12C0-4996-BA20-8FDABA5B68D7}" sibTransId="{0885161D-A3DF-4E56-8156-A75C35F79D27}"/>
    <dgm:cxn modelId="{F288EB42-7EAB-40C7-A4F9-844DB37F59C8}" type="presOf" srcId="{61C76BF1-7BAB-4182-916C-358EE7A5EFFA}" destId="{00A6EF05-7194-40A5-9CDD-A857AAF1F016}" srcOrd="0" destOrd="1" presId="urn:microsoft.com/office/officeart/2005/8/layout/hList1"/>
    <dgm:cxn modelId="{3AC809CD-92D3-4E2D-91F3-3229465F00D7}" type="presOf" srcId="{F237DC56-96FA-4160-A539-A64131746FF7}" destId="{00A6EF05-7194-40A5-9CDD-A857AAF1F016}" srcOrd="0" destOrd="2" presId="urn:microsoft.com/office/officeart/2005/8/layout/hList1"/>
    <dgm:cxn modelId="{132AADCE-D6FA-4F98-9085-BEFEF917C288}" type="presParOf" srcId="{C43A9599-25F7-4D59-8EE2-3E022CD6DEB2}" destId="{6162F8B0-10E7-4F2D-B502-BA6E3FF9D407}" srcOrd="0" destOrd="0" presId="urn:microsoft.com/office/officeart/2005/8/layout/hList1"/>
    <dgm:cxn modelId="{089B859E-38D8-4DD3-8F95-D874B469F5BA}" type="presParOf" srcId="{6162F8B0-10E7-4F2D-B502-BA6E3FF9D407}" destId="{0C5D8452-768D-4C63-B5B9-7EC90C8EFBEF}" srcOrd="0" destOrd="0" presId="urn:microsoft.com/office/officeart/2005/8/layout/hList1"/>
    <dgm:cxn modelId="{F558CBDF-4DC1-44FE-AD83-A467C4DDA1C5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b="0" i="0" dirty="0" smtClean="0"/>
            <a:t>сбор и анализ требований пользователей</a:t>
          </a:r>
          <a:endParaRPr lang="ru-RU" b="0" i="0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dirty="0" smtClean="0"/>
            <a:t>Определяются данные, необходимые для выполнения функций</a:t>
          </a:r>
          <a:r>
            <a:rPr lang="en-US" dirty="0" smtClean="0"/>
            <a:t>;</a:t>
          </a:r>
          <a:endParaRPr lang="ru-RU" i="0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3A71426D-F873-48F0-BCBD-9E23765EBB4E}">
      <dgm:prSet/>
      <dgm:spPr/>
      <dgm:t>
        <a:bodyPr/>
        <a:lstStyle/>
        <a:p>
          <a:pPr rtl="0"/>
          <a:r>
            <a:rPr lang="ru-RU" dirty="0" smtClean="0"/>
            <a:t>Составляется спецификация требований</a:t>
          </a:r>
          <a:r>
            <a:rPr lang="en-US" dirty="0" smtClean="0"/>
            <a:t>.</a:t>
          </a:r>
          <a:endParaRPr lang="ru-RU" i="0" dirty="0"/>
        </a:p>
      </dgm:t>
    </dgm:pt>
    <dgm:pt modelId="{8E00EC95-D8E2-468A-B1DB-A92424FF310C}" type="parTrans" cxnId="{372C6BBB-0D68-4A33-8CEC-AD5AA37EA18D}">
      <dgm:prSet/>
      <dgm:spPr/>
      <dgm:t>
        <a:bodyPr/>
        <a:lstStyle/>
        <a:p>
          <a:endParaRPr lang="ru-RU"/>
        </a:p>
      </dgm:t>
    </dgm:pt>
    <dgm:pt modelId="{9D8CE2E2-C726-408F-9F57-04D223202E1D}" type="sibTrans" cxnId="{372C6BBB-0D68-4A33-8CEC-AD5AA37EA18D}">
      <dgm:prSet/>
      <dgm:spPr/>
      <dgm:t>
        <a:bodyPr/>
        <a:lstStyle/>
        <a:p>
          <a:endParaRPr lang="ru-RU"/>
        </a:p>
      </dgm:t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4521E82-403F-4CB5-91D9-AFB7BB59D950}" type="presOf" srcId="{3A71426D-F873-48F0-BCBD-9E23765EBB4E}" destId="{00A6EF05-7194-40A5-9CDD-A857AAF1F016}" srcOrd="0" destOrd="1" presId="urn:microsoft.com/office/officeart/2005/8/layout/hList1"/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372C6BBB-0D68-4A33-8CEC-AD5AA37EA18D}" srcId="{67165F06-A872-443E-BFBE-86821BDD6E4E}" destId="{3A71426D-F873-48F0-BCBD-9E23765EBB4E}" srcOrd="1" destOrd="0" parTransId="{8E00EC95-D8E2-468A-B1DB-A92424FF310C}" sibTransId="{9D8CE2E2-C726-408F-9F57-04D223202E1D}"/>
    <dgm:cxn modelId="{85AFD6DA-472F-4C72-8853-76B94DEDC7D2}" type="presOf" srcId="{C80CB6AF-CC78-49AF-BF57-B4306857F73E}" destId="{00A6EF05-7194-40A5-9CDD-A857AAF1F016}" srcOrd="0" destOrd="0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D69B2242-BB00-491F-9E73-5A6F4C5824A2}" type="presOf" srcId="{B2BABCC1-4304-471C-B9F9-39ECEE291A1D}" destId="{C43A9599-25F7-4D59-8EE2-3E022CD6DEB2}" srcOrd="0" destOrd="0" presId="urn:microsoft.com/office/officeart/2005/8/layout/hList1"/>
    <dgm:cxn modelId="{A26981E0-062B-4D84-8CB7-7DC278AAB70C}" type="presOf" srcId="{67165F06-A872-443E-BFBE-86821BDD6E4E}" destId="{0C5D8452-768D-4C63-B5B9-7EC90C8EFBEF}" srcOrd="0" destOrd="0" presId="urn:microsoft.com/office/officeart/2005/8/layout/hList1"/>
    <dgm:cxn modelId="{323323E8-89E9-476E-B6E7-C7252FA1847D}" type="presParOf" srcId="{C43A9599-25F7-4D59-8EE2-3E022CD6DEB2}" destId="{6162F8B0-10E7-4F2D-B502-BA6E3FF9D407}" srcOrd="0" destOrd="0" presId="urn:microsoft.com/office/officeart/2005/8/layout/hList1"/>
    <dgm:cxn modelId="{4214AF82-0DE0-42D9-B1B9-7818CD7137CC}" type="presParOf" srcId="{6162F8B0-10E7-4F2D-B502-BA6E3FF9D407}" destId="{0C5D8452-768D-4C63-B5B9-7EC90C8EFBEF}" srcOrd="0" destOrd="0" presId="urn:microsoft.com/office/officeart/2005/8/layout/hList1"/>
    <dgm:cxn modelId="{92CD2824-5CFA-434C-BAFD-BE7BC19F50FB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b="0" i="0" u="none" dirty="0" smtClean="0"/>
            <a:t>проектирование базы данных</a:t>
          </a:r>
          <a:endParaRPr lang="ru-RU" b="0" i="0" u="none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b="0" i="0" dirty="0" smtClean="0"/>
            <a:t>концептуальное проектирование</a:t>
          </a:r>
          <a:endParaRPr lang="ru-RU" b="0" i="0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F0393BFB-C9F7-4FBD-A539-72D1120E89E8}">
      <dgm:prSet/>
      <dgm:spPr/>
      <dgm:t>
        <a:bodyPr/>
        <a:lstStyle/>
        <a:p>
          <a:pPr rtl="0"/>
          <a:r>
            <a:rPr lang="ru-RU" b="0" i="0" dirty="0" smtClean="0"/>
            <a:t>логическое проектирование</a:t>
          </a:r>
          <a:endParaRPr lang="ru-RU" b="0" i="0" dirty="0"/>
        </a:p>
      </dgm:t>
    </dgm:pt>
    <dgm:pt modelId="{72EC2401-C999-4F1A-B9FA-DC28C3C0D14F}" type="parTrans" cxnId="{DFD0738A-2219-454F-8C4E-BCFC24E68232}">
      <dgm:prSet/>
      <dgm:spPr/>
    </dgm:pt>
    <dgm:pt modelId="{2F51BAA1-9345-4478-90F8-6D7D8F88B12D}" type="sibTrans" cxnId="{DFD0738A-2219-454F-8C4E-BCFC24E68232}">
      <dgm:prSet/>
      <dgm:spPr/>
    </dgm:pt>
    <dgm:pt modelId="{80B6DFBA-6082-44F2-A218-B521900DB123}">
      <dgm:prSet/>
      <dgm:spPr/>
      <dgm:t>
        <a:bodyPr/>
        <a:lstStyle/>
        <a:p>
          <a:pPr rtl="0"/>
          <a:r>
            <a:rPr lang="ru-RU" b="0" i="0" dirty="0" smtClean="0"/>
            <a:t>физическое проектирование</a:t>
          </a:r>
          <a:endParaRPr lang="ru-RU" b="0" i="0" dirty="0"/>
        </a:p>
      </dgm:t>
    </dgm:pt>
    <dgm:pt modelId="{CEAEE6B3-1762-4F65-A73B-CCABA614B610}" type="parTrans" cxnId="{F249B54E-0C60-42F5-9970-205450020021}">
      <dgm:prSet/>
      <dgm:spPr/>
    </dgm:pt>
    <dgm:pt modelId="{A34D4E79-E62E-4B07-BF4C-B6F3B011AD48}" type="sibTrans" cxnId="{F249B54E-0C60-42F5-9970-205450020021}">
      <dgm:prSet/>
      <dgm:spPr/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DFD0738A-2219-454F-8C4E-BCFC24E68232}" srcId="{67165F06-A872-443E-BFBE-86821BDD6E4E}" destId="{F0393BFB-C9F7-4FBD-A539-72D1120E89E8}" srcOrd="1" destOrd="0" parTransId="{72EC2401-C999-4F1A-B9FA-DC28C3C0D14F}" sibTransId="{2F51BAA1-9345-4478-90F8-6D7D8F88B12D}"/>
    <dgm:cxn modelId="{04782493-27CD-44B3-8045-7166B50FB63F}" type="presOf" srcId="{67165F06-A872-443E-BFBE-86821BDD6E4E}" destId="{0C5D8452-768D-4C63-B5B9-7EC90C8EFBEF}" srcOrd="0" destOrd="0" presId="urn:microsoft.com/office/officeart/2005/8/layout/hList1"/>
    <dgm:cxn modelId="{F249B54E-0C60-42F5-9970-205450020021}" srcId="{67165F06-A872-443E-BFBE-86821BDD6E4E}" destId="{80B6DFBA-6082-44F2-A218-B521900DB123}" srcOrd="2" destOrd="0" parTransId="{CEAEE6B3-1762-4F65-A73B-CCABA614B610}" sibTransId="{A34D4E79-E62E-4B07-BF4C-B6F3B011AD48}"/>
    <dgm:cxn modelId="{9D4F9721-D84D-4A62-B55B-3053570BCA9E}" type="presOf" srcId="{F0393BFB-C9F7-4FBD-A539-72D1120E89E8}" destId="{00A6EF05-7194-40A5-9CDD-A857AAF1F016}" srcOrd="0" destOrd="1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4B28CA42-54DC-482E-BE69-CC3F728ACCC3}" type="presOf" srcId="{C80CB6AF-CC78-49AF-BF57-B4306857F73E}" destId="{00A6EF05-7194-40A5-9CDD-A857AAF1F016}" srcOrd="0" destOrd="0" presId="urn:microsoft.com/office/officeart/2005/8/layout/hList1"/>
    <dgm:cxn modelId="{D7EAF7B7-901A-47FD-BEFB-6E9CB78F704A}" type="presOf" srcId="{B2BABCC1-4304-471C-B9F9-39ECEE291A1D}" destId="{C43A9599-25F7-4D59-8EE2-3E022CD6DEB2}" srcOrd="0" destOrd="0" presId="urn:microsoft.com/office/officeart/2005/8/layout/hList1"/>
    <dgm:cxn modelId="{D0849C0E-5E96-4ECF-BD23-BF27A341C49A}" type="presOf" srcId="{80B6DFBA-6082-44F2-A218-B521900DB123}" destId="{00A6EF05-7194-40A5-9CDD-A857AAF1F016}" srcOrd="0" destOrd="2" presId="urn:microsoft.com/office/officeart/2005/8/layout/hList1"/>
    <dgm:cxn modelId="{87DE27D6-D817-49B0-B141-D92002633ABA}" type="presParOf" srcId="{C43A9599-25F7-4D59-8EE2-3E022CD6DEB2}" destId="{6162F8B0-10E7-4F2D-B502-BA6E3FF9D407}" srcOrd="0" destOrd="0" presId="urn:microsoft.com/office/officeart/2005/8/layout/hList1"/>
    <dgm:cxn modelId="{793BA729-FCB2-4C73-953A-028FEA49D802}" type="presParOf" srcId="{6162F8B0-10E7-4F2D-B502-BA6E3FF9D407}" destId="{0C5D8452-768D-4C63-B5B9-7EC90C8EFBEF}" srcOrd="0" destOrd="0" presId="urn:microsoft.com/office/officeart/2005/8/layout/hList1"/>
    <dgm:cxn modelId="{70BB8FD6-C973-4FA4-B09B-BC87CD12E22D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BABCC1-4304-471C-B9F9-39ECEE291A1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165F06-A872-443E-BFBE-86821BDD6E4E}">
      <dgm:prSet/>
      <dgm:spPr/>
      <dgm:t>
        <a:bodyPr/>
        <a:lstStyle/>
        <a:p>
          <a:pPr rtl="0"/>
          <a:r>
            <a:rPr lang="ru-RU" b="0" i="0" dirty="0" smtClean="0"/>
            <a:t>разработка приложений</a:t>
          </a:r>
          <a:endParaRPr lang="ru-RU" b="0" i="0" u="none" dirty="0"/>
        </a:p>
      </dgm:t>
    </dgm:pt>
    <dgm:pt modelId="{7D42A941-9F71-4BA8-9FFA-B84A9A926264}" type="parTrans" cxnId="{8F63312C-AF0D-4A97-8EE1-89D653B3212C}">
      <dgm:prSet/>
      <dgm:spPr/>
      <dgm:t>
        <a:bodyPr/>
        <a:lstStyle/>
        <a:p>
          <a:endParaRPr lang="ru-RU"/>
        </a:p>
      </dgm:t>
    </dgm:pt>
    <dgm:pt modelId="{9416EF5B-C2B8-4BD6-97F1-C01AEA027214}" type="sibTrans" cxnId="{8F63312C-AF0D-4A97-8EE1-89D653B3212C}">
      <dgm:prSet/>
      <dgm:spPr/>
      <dgm:t>
        <a:bodyPr/>
        <a:lstStyle/>
        <a:p>
          <a:endParaRPr lang="ru-RU"/>
        </a:p>
      </dgm:t>
    </dgm:pt>
    <dgm:pt modelId="{C80CB6AF-CC78-49AF-BF57-B4306857F73E}">
      <dgm:prSet/>
      <dgm:spPr/>
      <dgm:t>
        <a:bodyPr/>
        <a:lstStyle/>
        <a:p>
          <a:pPr rtl="0"/>
          <a:r>
            <a:rPr lang="ru-RU" i="0" dirty="0" smtClean="0"/>
            <a:t>Проектирование транзакций</a:t>
          </a:r>
          <a:endParaRPr lang="ru-RU" b="0" i="0" dirty="0"/>
        </a:p>
      </dgm:t>
    </dgm:pt>
    <dgm:pt modelId="{E550E622-A466-436B-AE82-41D6032AD308}" type="parTrans" cxnId="{C399CCB9-A9BA-41AE-8C0D-69E6811E0E47}">
      <dgm:prSet/>
      <dgm:spPr/>
      <dgm:t>
        <a:bodyPr/>
        <a:lstStyle/>
        <a:p>
          <a:endParaRPr lang="ru-RU"/>
        </a:p>
      </dgm:t>
    </dgm:pt>
    <dgm:pt modelId="{B87552E1-5774-4CFF-8064-80C670533330}" type="sibTrans" cxnId="{C399CCB9-A9BA-41AE-8C0D-69E6811E0E47}">
      <dgm:prSet/>
      <dgm:spPr/>
      <dgm:t>
        <a:bodyPr/>
        <a:lstStyle/>
        <a:p>
          <a:endParaRPr lang="ru-RU"/>
        </a:p>
      </dgm:t>
    </dgm:pt>
    <dgm:pt modelId="{F0393BFB-C9F7-4FBD-A539-72D1120E89E8}">
      <dgm:prSet/>
      <dgm:spPr/>
      <dgm:t>
        <a:bodyPr/>
        <a:lstStyle/>
        <a:p>
          <a:pPr rtl="0"/>
          <a:r>
            <a:rPr lang="ru-RU" i="0" dirty="0" smtClean="0"/>
            <a:t>Проектирование пользовательского интерфейса</a:t>
          </a:r>
          <a:endParaRPr lang="ru-RU" b="0" i="0" dirty="0"/>
        </a:p>
      </dgm:t>
    </dgm:pt>
    <dgm:pt modelId="{72EC2401-C999-4F1A-B9FA-DC28C3C0D14F}" type="parTrans" cxnId="{DFD0738A-2219-454F-8C4E-BCFC24E68232}">
      <dgm:prSet/>
      <dgm:spPr/>
    </dgm:pt>
    <dgm:pt modelId="{2F51BAA1-9345-4478-90F8-6D7D8F88B12D}" type="sibTrans" cxnId="{DFD0738A-2219-454F-8C4E-BCFC24E68232}">
      <dgm:prSet/>
      <dgm:spPr/>
    </dgm:pt>
    <dgm:pt modelId="{C43A9599-25F7-4D59-8EE2-3E022CD6DEB2}" type="pres">
      <dgm:prSet presAssocID="{B2BABCC1-4304-471C-B9F9-39ECEE291A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62F8B0-10E7-4F2D-B502-BA6E3FF9D407}" type="pres">
      <dgm:prSet presAssocID="{67165F06-A872-443E-BFBE-86821BDD6E4E}" presName="composite" presStyleCnt="0"/>
      <dgm:spPr/>
    </dgm:pt>
    <dgm:pt modelId="{0C5D8452-768D-4C63-B5B9-7EC90C8EFBEF}" type="pres">
      <dgm:prSet presAssocID="{67165F06-A872-443E-BFBE-86821BDD6E4E}" presName="parTx" presStyleLbl="alignNode1" presStyleIdx="0" presStyleCnt="1" custLinFactNeighborX="-1310" custLinFactNeighborY="-8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A6EF05-7194-40A5-9CDD-A857AAF1F016}" type="pres">
      <dgm:prSet presAssocID="{67165F06-A872-443E-BFBE-86821BDD6E4E}" presName="desTx" presStyleLbl="alignAccFollowNode1" presStyleIdx="0" presStyleCnt="1" custLinFactNeighborX="-2379" custLinFactNeighborY="13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F63312C-AF0D-4A97-8EE1-89D653B3212C}" srcId="{B2BABCC1-4304-471C-B9F9-39ECEE291A1D}" destId="{67165F06-A872-443E-BFBE-86821BDD6E4E}" srcOrd="0" destOrd="0" parTransId="{7D42A941-9F71-4BA8-9FFA-B84A9A926264}" sibTransId="{9416EF5B-C2B8-4BD6-97F1-C01AEA027214}"/>
    <dgm:cxn modelId="{3CAC99C4-5E5E-4560-955E-3B11C443DA7E}" type="presOf" srcId="{67165F06-A872-443E-BFBE-86821BDD6E4E}" destId="{0C5D8452-768D-4C63-B5B9-7EC90C8EFBEF}" srcOrd="0" destOrd="0" presId="urn:microsoft.com/office/officeart/2005/8/layout/hList1"/>
    <dgm:cxn modelId="{C399CCB9-A9BA-41AE-8C0D-69E6811E0E47}" srcId="{67165F06-A872-443E-BFBE-86821BDD6E4E}" destId="{C80CB6AF-CC78-49AF-BF57-B4306857F73E}" srcOrd="0" destOrd="0" parTransId="{E550E622-A466-436B-AE82-41D6032AD308}" sibTransId="{B87552E1-5774-4CFF-8064-80C670533330}"/>
    <dgm:cxn modelId="{DFD0738A-2219-454F-8C4E-BCFC24E68232}" srcId="{67165F06-A872-443E-BFBE-86821BDD6E4E}" destId="{F0393BFB-C9F7-4FBD-A539-72D1120E89E8}" srcOrd="1" destOrd="0" parTransId="{72EC2401-C999-4F1A-B9FA-DC28C3C0D14F}" sibTransId="{2F51BAA1-9345-4478-90F8-6D7D8F88B12D}"/>
    <dgm:cxn modelId="{C144E20B-AD1F-4FC2-AE9F-2B926D2ED6F7}" type="presOf" srcId="{F0393BFB-C9F7-4FBD-A539-72D1120E89E8}" destId="{00A6EF05-7194-40A5-9CDD-A857AAF1F016}" srcOrd="0" destOrd="1" presId="urn:microsoft.com/office/officeart/2005/8/layout/hList1"/>
    <dgm:cxn modelId="{CC4A4F02-31AC-4478-BB71-4539F9AC8EE1}" type="presOf" srcId="{C80CB6AF-CC78-49AF-BF57-B4306857F73E}" destId="{00A6EF05-7194-40A5-9CDD-A857AAF1F016}" srcOrd="0" destOrd="0" presId="urn:microsoft.com/office/officeart/2005/8/layout/hList1"/>
    <dgm:cxn modelId="{162BE711-D1ED-420B-8264-F04A0ACA45D6}" type="presOf" srcId="{B2BABCC1-4304-471C-B9F9-39ECEE291A1D}" destId="{C43A9599-25F7-4D59-8EE2-3E022CD6DEB2}" srcOrd="0" destOrd="0" presId="urn:microsoft.com/office/officeart/2005/8/layout/hList1"/>
    <dgm:cxn modelId="{CD8367B0-2EAD-4D44-B0FD-89BB50106A15}" type="presParOf" srcId="{C43A9599-25F7-4D59-8EE2-3E022CD6DEB2}" destId="{6162F8B0-10E7-4F2D-B502-BA6E3FF9D407}" srcOrd="0" destOrd="0" presId="urn:microsoft.com/office/officeart/2005/8/layout/hList1"/>
    <dgm:cxn modelId="{84151659-92D0-415C-B4FE-B039AE9E261B}" type="presParOf" srcId="{6162F8B0-10E7-4F2D-B502-BA6E3FF9D407}" destId="{0C5D8452-768D-4C63-B5B9-7EC90C8EFBEF}" srcOrd="0" destOrd="0" presId="urn:microsoft.com/office/officeart/2005/8/layout/hList1"/>
    <dgm:cxn modelId="{D1C7CB86-8044-4D48-9C9D-FB35864C1F99}" type="presParOf" srcId="{6162F8B0-10E7-4F2D-B502-BA6E3FF9D407}" destId="{00A6EF05-7194-40A5-9CDD-A857AAF1F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1063-E5E1-490C-BD0E-85E3032AF9FE}">
      <dsp:nvSpPr>
        <dsp:cNvPr id="0" name=""/>
        <dsp:cNvSpPr/>
      </dsp:nvSpPr>
      <dsp:spPr>
        <a:xfrm>
          <a:off x="0" y="29519"/>
          <a:ext cx="7929562" cy="792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Основные стадии жизненного цикла информационной системы</a:t>
          </a:r>
          <a:endParaRPr lang="ru-RU" sz="2200" kern="1200" dirty="0"/>
        </a:p>
      </dsp:txBody>
      <dsp:txXfrm>
        <a:off x="0" y="29519"/>
        <a:ext cx="7929562" cy="792239"/>
      </dsp:txXfrm>
    </dsp:sp>
    <dsp:sp modelId="{008BFC6F-5AA9-4AF2-9155-CE562AC8BF4F}">
      <dsp:nvSpPr>
        <dsp:cNvPr id="0" name=""/>
        <dsp:cNvSpPr/>
      </dsp:nvSpPr>
      <dsp:spPr>
        <a:xfrm>
          <a:off x="0" y="821759"/>
          <a:ext cx="7929562" cy="2657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определение требований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анализ требований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проектирование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реализация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тестирование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внедрение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сопровождение</a:t>
          </a:r>
          <a:endParaRPr lang="ru-RU" sz="2200" kern="1200" dirty="0"/>
        </a:p>
      </dsp:txBody>
      <dsp:txXfrm>
        <a:off x="0" y="821759"/>
        <a:ext cx="7929562" cy="26571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8176"/>
          <a:ext cx="673623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0" i="0" kern="1200" dirty="0" smtClean="0"/>
            <a:t>реализация</a:t>
          </a:r>
          <a:endParaRPr lang="ru-RU" sz="2300" b="0" i="0" u="none" kern="1200" dirty="0"/>
        </a:p>
      </dsp:txBody>
      <dsp:txXfrm>
        <a:off x="0" y="8176"/>
        <a:ext cx="6736233" cy="662400"/>
      </dsp:txXfrm>
    </dsp:sp>
    <dsp:sp modelId="{00A6EF05-7194-40A5-9CDD-A857AAF1F016}">
      <dsp:nvSpPr>
        <dsp:cNvPr id="0" name=""/>
        <dsp:cNvSpPr/>
      </dsp:nvSpPr>
      <dsp:spPr>
        <a:xfrm>
          <a:off x="0" y="689364"/>
          <a:ext cx="6736233" cy="18309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 smtClean="0"/>
            <a:t>Физическая реализация базы данных и разработанных приложений, позволяющих пользователю формулировать требуемые запросы к БД и манипулировать данными в БД</a:t>
          </a:r>
          <a:endParaRPr lang="ru-RU" sz="2300" b="0" i="0" kern="1200" dirty="0"/>
        </a:p>
      </dsp:txBody>
      <dsp:txXfrm>
        <a:off x="0" y="689364"/>
        <a:ext cx="6736233" cy="18309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101973"/>
          <a:ext cx="6736233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0" i="0" kern="1200" dirty="0" smtClean="0"/>
            <a:t>загрузка данных</a:t>
          </a:r>
          <a:endParaRPr lang="ru-RU" sz="2400" b="0" i="0" u="none" kern="1200" dirty="0"/>
        </a:p>
      </dsp:txBody>
      <dsp:txXfrm>
        <a:off x="0" y="101973"/>
        <a:ext cx="6736233" cy="691200"/>
      </dsp:txXfrm>
    </dsp:sp>
    <dsp:sp modelId="{00A6EF05-7194-40A5-9CDD-A857AAF1F016}">
      <dsp:nvSpPr>
        <dsp:cNvPr id="0" name=""/>
        <dsp:cNvSpPr/>
      </dsp:nvSpPr>
      <dsp:spPr>
        <a:xfrm>
          <a:off x="0" y="820160"/>
          <a:ext cx="6736233" cy="1614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созданные в соответствии со схемой базы данных пустые файлы, предназначенные для хранения информации, должны быть заполнены данными</a:t>
          </a:r>
          <a:endParaRPr lang="ru-RU" sz="2400" b="0" i="0" kern="1200" dirty="0"/>
        </a:p>
      </dsp:txBody>
      <dsp:txXfrm>
        <a:off x="0" y="820160"/>
        <a:ext cx="6736233" cy="16140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18306"/>
          <a:ext cx="673623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0" i="0" kern="1200" dirty="0" smtClean="0"/>
            <a:t>тестирование</a:t>
          </a:r>
          <a:endParaRPr lang="ru-RU" sz="3000" b="0" i="0" u="none" kern="1200" dirty="0"/>
        </a:p>
      </dsp:txBody>
      <dsp:txXfrm>
        <a:off x="0" y="18306"/>
        <a:ext cx="6736233" cy="864000"/>
      </dsp:txXfrm>
    </dsp:sp>
    <dsp:sp modelId="{00A6EF05-7194-40A5-9CDD-A857AAF1F016}">
      <dsp:nvSpPr>
        <dsp:cNvPr id="0" name=""/>
        <dsp:cNvSpPr/>
      </dsp:nvSpPr>
      <dsp:spPr>
        <a:xfrm>
          <a:off x="0" y="910568"/>
          <a:ext cx="6736233" cy="16058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 smtClean="0"/>
            <a:t>оценка законченности и корректности выполнения приложения базы данных</a:t>
          </a:r>
          <a:endParaRPr lang="ru-RU" sz="3000" b="0" i="0" kern="1200" dirty="0"/>
        </a:p>
      </dsp:txBody>
      <dsp:txXfrm>
        <a:off x="0" y="910568"/>
        <a:ext cx="6736233" cy="16058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5459"/>
          <a:ext cx="673623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эксплуатация и сопровождение</a:t>
          </a:r>
          <a:endParaRPr lang="ru-RU" sz="2600" b="0" i="0" u="none" kern="1200" dirty="0"/>
        </a:p>
      </dsp:txBody>
      <dsp:txXfrm>
        <a:off x="0" y="5459"/>
        <a:ext cx="6736233" cy="748800"/>
      </dsp:txXfrm>
    </dsp:sp>
    <dsp:sp modelId="{00A6EF05-7194-40A5-9CDD-A857AAF1F016}">
      <dsp:nvSpPr>
        <dsp:cNvPr id="0" name=""/>
        <dsp:cNvSpPr/>
      </dsp:nvSpPr>
      <dsp:spPr>
        <a:xfrm>
          <a:off x="0" y="771715"/>
          <a:ext cx="6736233" cy="1748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600" kern="1200" dirty="0" smtClean="0"/>
            <a:t>наблюдение за созданной системой и поддержке ее нормального функционирования по окончании развертывания</a:t>
          </a:r>
          <a:endParaRPr lang="ru-RU" sz="2600" b="0" i="0" kern="1200" dirty="0"/>
        </a:p>
      </dsp:txBody>
      <dsp:txXfrm>
        <a:off x="0" y="771715"/>
        <a:ext cx="6736233" cy="1748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11063-E5E1-490C-BD0E-85E3032AF9FE}">
      <dsp:nvSpPr>
        <dsp:cNvPr id="0" name=""/>
        <dsp:cNvSpPr/>
      </dsp:nvSpPr>
      <dsp:spPr>
        <a:xfrm>
          <a:off x="0" y="39516"/>
          <a:ext cx="7929562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ГОСТ  34.601-90</a:t>
          </a:r>
          <a:endParaRPr lang="ru-RU" sz="2100" kern="1200" dirty="0"/>
        </a:p>
      </dsp:txBody>
      <dsp:txXfrm>
        <a:off x="0" y="39516"/>
        <a:ext cx="7929562" cy="604800"/>
      </dsp:txXfrm>
    </dsp:sp>
    <dsp:sp modelId="{008BFC6F-5AA9-4AF2-9155-CE562AC8BF4F}">
      <dsp:nvSpPr>
        <dsp:cNvPr id="0" name=""/>
        <dsp:cNvSpPr/>
      </dsp:nvSpPr>
      <dsp:spPr>
        <a:xfrm>
          <a:off x="0" y="644317"/>
          <a:ext cx="7929562" cy="28246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Формирование требований к АС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Разработка концепции АС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Техническое задание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Эскизный проект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Технический проект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Рабочая документация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Ввод в действие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100" kern="1200" dirty="0" smtClean="0"/>
            <a:t>Сопровождение</a:t>
          </a:r>
          <a:endParaRPr lang="ru-RU" sz="2100" kern="1200" dirty="0"/>
        </a:p>
      </dsp:txBody>
      <dsp:txXfrm>
        <a:off x="0" y="644317"/>
        <a:ext cx="7929562" cy="2824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18254"/>
          <a:ext cx="7929562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Преимущества итерационного процесса</a:t>
          </a:r>
          <a:endParaRPr lang="ru-RU" sz="2200" kern="1200" dirty="0"/>
        </a:p>
      </dsp:txBody>
      <dsp:txXfrm>
        <a:off x="0" y="18254"/>
        <a:ext cx="7929562" cy="633600"/>
      </dsp:txXfrm>
    </dsp:sp>
    <dsp:sp modelId="{00A6EF05-7194-40A5-9CDD-A857AAF1F016}">
      <dsp:nvSpPr>
        <dsp:cNvPr id="0" name=""/>
        <dsp:cNvSpPr/>
      </dsp:nvSpPr>
      <dsp:spPr>
        <a:xfrm>
          <a:off x="0" y="651854"/>
          <a:ext cx="7929562" cy="28383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установление рисков на более ранних этапах, когда их ещё можно избежать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более тесная обратная связь с клиентом, как следствие, более точное соответствие требованиям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объективная оценка состояния проекта в любой момент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нагрузка возрастает постепенно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есть возможность постоянного обучения и совершенствования процесса</a:t>
          </a:r>
          <a:endParaRPr lang="ru-RU" sz="2200" kern="1200" dirty="0"/>
        </a:p>
      </dsp:txBody>
      <dsp:txXfrm>
        <a:off x="0" y="651854"/>
        <a:ext cx="7929562" cy="2838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46357"/>
          <a:ext cx="792956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Преимущества итерационного процесса</a:t>
          </a:r>
          <a:endParaRPr lang="ru-RU" sz="1900" kern="1200" dirty="0"/>
        </a:p>
      </dsp:txBody>
      <dsp:txXfrm>
        <a:off x="0" y="46357"/>
        <a:ext cx="7929562" cy="547200"/>
      </dsp:txXfrm>
    </dsp:sp>
    <dsp:sp modelId="{00A6EF05-7194-40A5-9CDD-A857AAF1F016}">
      <dsp:nvSpPr>
        <dsp:cNvPr id="0" name=""/>
        <dsp:cNvSpPr/>
      </dsp:nvSpPr>
      <dsp:spPr>
        <a:xfrm>
          <a:off x="0" y="593557"/>
          <a:ext cx="7929562" cy="2868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планирование разработки базы данных;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определение требований к системе;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сбор и анализ требований пользователей;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проектирование базы данных;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разработка приложений;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реализация;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загрузка данных;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тестирование;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эксплуатация и сопровождение.</a:t>
          </a:r>
          <a:endParaRPr lang="ru-RU" sz="1900" kern="1200" dirty="0"/>
        </a:p>
      </dsp:txBody>
      <dsp:txXfrm>
        <a:off x="0" y="593557"/>
        <a:ext cx="7929562" cy="28685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93132"/>
          <a:ext cx="6736233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0" i="0" kern="1200" dirty="0" smtClean="0"/>
            <a:t>планирование разработки базы данных</a:t>
          </a:r>
          <a:endParaRPr lang="ru-RU" sz="2700" b="0" i="0" kern="1200" dirty="0"/>
        </a:p>
      </dsp:txBody>
      <dsp:txXfrm>
        <a:off x="0" y="93132"/>
        <a:ext cx="6736233" cy="777600"/>
      </dsp:txXfrm>
    </dsp:sp>
    <dsp:sp modelId="{00A6EF05-7194-40A5-9CDD-A857AAF1F016}">
      <dsp:nvSpPr>
        <dsp:cNvPr id="0" name=""/>
        <dsp:cNvSpPr/>
      </dsp:nvSpPr>
      <dsp:spPr>
        <a:xfrm>
          <a:off x="0" y="870732"/>
          <a:ext cx="6736233" cy="15564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i="0" kern="1200" dirty="0" smtClean="0"/>
            <a:t>технологическая осуществимость</a:t>
          </a:r>
          <a:endParaRPr lang="ru-RU" sz="2700" i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i="0" kern="1200" dirty="0" smtClean="0"/>
            <a:t>операционная осуществимость</a:t>
          </a:r>
          <a:endParaRPr lang="ru-RU" sz="2700" i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i="0" kern="1200" dirty="0" smtClean="0"/>
            <a:t>экономическая осуществимость</a:t>
          </a:r>
          <a:endParaRPr lang="ru-RU" sz="2700" i="0" kern="1200" dirty="0"/>
        </a:p>
      </dsp:txBody>
      <dsp:txXfrm>
        <a:off x="0" y="870732"/>
        <a:ext cx="6736233" cy="15564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191176"/>
          <a:ext cx="6736233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i="0" kern="1200" dirty="0" smtClean="0"/>
            <a:t>определение требований к системе</a:t>
          </a:r>
          <a:endParaRPr lang="ru-RU" sz="1900" b="0" i="0" kern="1200" dirty="0"/>
        </a:p>
      </dsp:txBody>
      <dsp:txXfrm>
        <a:off x="0" y="191176"/>
        <a:ext cx="6736233" cy="547200"/>
      </dsp:txXfrm>
    </dsp:sp>
    <dsp:sp modelId="{00A6EF05-7194-40A5-9CDD-A857AAF1F016}">
      <dsp:nvSpPr>
        <dsp:cNvPr id="0" name=""/>
        <dsp:cNvSpPr/>
      </dsp:nvSpPr>
      <dsp:spPr>
        <a:xfrm>
          <a:off x="0" y="738376"/>
          <a:ext cx="6736233" cy="1590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выбор целей базы данных;</a:t>
          </a:r>
          <a:endParaRPr lang="ru-RU" sz="1900" i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выявление информационных потребностей различных структурных подразделений и их руководителей;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определение требований к оборудованию и программному обеспечению.</a:t>
          </a:r>
          <a:endParaRPr lang="ru-RU" sz="1900" kern="1200" dirty="0"/>
        </a:p>
      </dsp:txBody>
      <dsp:txXfrm>
        <a:off x="0" y="738376"/>
        <a:ext cx="6736233" cy="1590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196733"/>
          <a:ext cx="673623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0" i="0" kern="1200" dirty="0" smtClean="0"/>
            <a:t>сбор и анализ требований пользователей</a:t>
          </a:r>
          <a:endParaRPr lang="ru-RU" sz="2500" b="0" i="0" kern="1200" dirty="0"/>
        </a:p>
      </dsp:txBody>
      <dsp:txXfrm>
        <a:off x="0" y="196733"/>
        <a:ext cx="6736233" cy="720000"/>
      </dsp:txXfrm>
    </dsp:sp>
    <dsp:sp modelId="{00A6EF05-7194-40A5-9CDD-A857AAF1F016}">
      <dsp:nvSpPr>
        <dsp:cNvPr id="0" name=""/>
        <dsp:cNvSpPr/>
      </dsp:nvSpPr>
      <dsp:spPr>
        <a:xfrm>
          <a:off x="0" y="916733"/>
          <a:ext cx="6736233" cy="14068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/>
            <a:t>Определяются данные, необходимые для выполнения функций</a:t>
          </a:r>
          <a:r>
            <a:rPr lang="en-US" sz="2500" kern="1200" dirty="0" smtClean="0"/>
            <a:t>;</a:t>
          </a:r>
          <a:endParaRPr lang="ru-RU" sz="2500" i="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/>
            <a:t>Составляется спецификация требований</a:t>
          </a:r>
          <a:r>
            <a:rPr lang="en-US" sz="2500" kern="1200" dirty="0" smtClean="0"/>
            <a:t>.</a:t>
          </a:r>
          <a:endParaRPr lang="ru-RU" sz="2500" i="0" kern="1200" dirty="0"/>
        </a:p>
      </dsp:txBody>
      <dsp:txXfrm>
        <a:off x="0" y="916733"/>
        <a:ext cx="6736233" cy="14068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6687"/>
          <a:ext cx="6736233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i="0" u="none" kern="1200" dirty="0" smtClean="0"/>
            <a:t>проектирование базы данных</a:t>
          </a:r>
          <a:endParaRPr lang="ru-RU" sz="2900" b="0" i="0" u="none" kern="1200" dirty="0"/>
        </a:p>
      </dsp:txBody>
      <dsp:txXfrm>
        <a:off x="0" y="6687"/>
        <a:ext cx="6736233" cy="835200"/>
      </dsp:txXfrm>
    </dsp:sp>
    <dsp:sp modelId="{00A6EF05-7194-40A5-9CDD-A857AAF1F016}">
      <dsp:nvSpPr>
        <dsp:cNvPr id="0" name=""/>
        <dsp:cNvSpPr/>
      </dsp:nvSpPr>
      <dsp:spPr>
        <a:xfrm>
          <a:off x="0" y="841887"/>
          <a:ext cx="6736233" cy="16717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0" i="0" kern="1200" dirty="0" smtClean="0"/>
            <a:t>концептуальное проектирование</a:t>
          </a:r>
          <a:endParaRPr lang="ru-RU" sz="2900" b="0" i="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0" i="0" kern="1200" dirty="0" smtClean="0"/>
            <a:t>логическое проектирование</a:t>
          </a:r>
          <a:endParaRPr lang="ru-RU" sz="2900" b="0" i="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0" i="0" kern="1200" dirty="0" smtClean="0"/>
            <a:t>физическое проектирование</a:t>
          </a:r>
          <a:endParaRPr lang="ru-RU" sz="2900" b="0" i="0" kern="1200" dirty="0"/>
        </a:p>
      </dsp:txBody>
      <dsp:txXfrm>
        <a:off x="0" y="841887"/>
        <a:ext cx="6736233" cy="16717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D8452-768D-4C63-B5B9-7EC90C8EFBEF}">
      <dsp:nvSpPr>
        <dsp:cNvPr id="0" name=""/>
        <dsp:cNvSpPr/>
      </dsp:nvSpPr>
      <dsp:spPr>
        <a:xfrm>
          <a:off x="0" y="19898"/>
          <a:ext cx="6736233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0" i="0" kern="1200" dirty="0" smtClean="0"/>
            <a:t>разработка приложений</a:t>
          </a:r>
          <a:endParaRPr lang="ru-RU" sz="2900" b="0" i="0" u="none" kern="1200" dirty="0"/>
        </a:p>
      </dsp:txBody>
      <dsp:txXfrm>
        <a:off x="0" y="19898"/>
        <a:ext cx="6736233" cy="835200"/>
      </dsp:txXfrm>
    </dsp:sp>
    <dsp:sp modelId="{00A6EF05-7194-40A5-9CDD-A857AAF1F016}">
      <dsp:nvSpPr>
        <dsp:cNvPr id="0" name=""/>
        <dsp:cNvSpPr/>
      </dsp:nvSpPr>
      <dsp:spPr>
        <a:xfrm>
          <a:off x="0" y="883476"/>
          <a:ext cx="6736233" cy="16319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i="0" kern="1200" dirty="0" smtClean="0"/>
            <a:t>Проектирование транзакций</a:t>
          </a:r>
          <a:endParaRPr lang="ru-RU" sz="2900" b="0" i="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i="0" kern="1200" dirty="0" smtClean="0"/>
            <a:t>Проектирование пользовательского интерфейса</a:t>
          </a:r>
          <a:endParaRPr lang="ru-RU" sz="2900" b="0" i="0" kern="1200" dirty="0"/>
        </a:p>
      </dsp:txBody>
      <dsp:txXfrm>
        <a:off x="0" y="883476"/>
        <a:ext cx="6736233" cy="1631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14.12.2016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14.12.2016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14.12.2016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14.12.2016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14.12.2016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14.12.2016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14.12.2016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14.12.2016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14.12.2016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14.12.2016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341468601"/>
              </p:ext>
            </p:extLst>
          </p:nvPr>
        </p:nvGraphicFramePr>
        <p:xfrm>
          <a:off x="500063" y="928673"/>
          <a:ext cx="7929562" cy="3508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1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b="1" dirty="0"/>
              <a:t>Жизненный цикл приложений БД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61522441"/>
              </p:ext>
            </p:extLst>
          </p:nvPr>
        </p:nvGraphicFramePr>
        <p:xfrm>
          <a:off x="500063" y="928673"/>
          <a:ext cx="7929562" cy="3508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b="1" dirty="0"/>
              <a:t>Жизненный цикл приложений БД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5122" name="Picture 2" descr="Жизненный цикл приложений Б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65272"/>
            <a:ext cx="5832648" cy="557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5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619563041"/>
              </p:ext>
            </p:extLst>
          </p:nvPr>
        </p:nvGraphicFramePr>
        <p:xfrm>
          <a:off x="1203883" y="980728"/>
          <a:ext cx="673623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338820202"/>
              </p:ext>
            </p:extLst>
          </p:nvPr>
        </p:nvGraphicFramePr>
        <p:xfrm>
          <a:off x="1203883" y="980728"/>
          <a:ext cx="673623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6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655193610"/>
              </p:ext>
            </p:extLst>
          </p:nvPr>
        </p:nvGraphicFramePr>
        <p:xfrm>
          <a:off x="1203883" y="980728"/>
          <a:ext cx="673623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711467904"/>
              </p:ext>
            </p:extLst>
          </p:nvPr>
        </p:nvGraphicFramePr>
        <p:xfrm>
          <a:off x="1203883" y="980728"/>
          <a:ext cx="673623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8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479420523"/>
              </p:ext>
            </p:extLst>
          </p:nvPr>
        </p:nvGraphicFramePr>
        <p:xfrm>
          <a:off x="1203883" y="980728"/>
          <a:ext cx="673623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3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670093157"/>
              </p:ext>
            </p:extLst>
          </p:nvPr>
        </p:nvGraphicFramePr>
        <p:xfrm>
          <a:off x="1203883" y="980728"/>
          <a:ext cx="673623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2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04964084"/>
              </p:ext>
            </p:extLst>
          </p:nvPr>
        </p:nvGraphicFramePr>
        <p:xfrm>
          <a:off x="1203883" y="980728"/>
          <a:ext cx="673623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2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/>
              <a:t>Жизненный цикл информационной системы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178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Информационная система – совокупность программных, технических средств, данных и пользователей, организованная для достижения  определенной цели.</a:t>
            </a:r>
          </a:p>
        </p:txBody>
      </p:sp>
    </p:spTree>
    <p:extLst>
      <p:ext uri="{BB962C8B-B14F-4D97-AF65-F5344CB8AC3E}">
        <p14:creationId xmlns:p14="http://schemas.microsoft.com/office/powerpoint/2010/main" val="8351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038326220"/>
              </p:ext>
            </p:extLst>
          </p:nvPr>
        </p:nvGraphicFramePr>
        <p:xfrm>
          <a:off x="1203883" y="980728"/>
          <a:ext cx="673623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6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 smtClean="0"/>
              <a:t>Разработка ИС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002792302"/>
              </p:ext>
            </p:extLst>
          </p:nvPr>
        </p:nvGraphicFramePr>
        <p:xfrm>
          <a:off x="1203883" y="980728"/>
          <a:ext cx="6736233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6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410" y="0"/>
            <a:ext cx="8038022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/>
              <a:t>Определение предметной области. Сбор и анализ </a:t>
            </a:r>
            <a:r>
              <a:rPr lang="ru-RU" b="1" dirty="0" smtClean="0"/>
              <a:t>требований.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178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Предметная область  – некоторая часть реально существующей системы, функционирующая как самостоятельная единица.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040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результате анализа предметной области необходимо получить:</a:t>
            </a:r>
          </a:p>
          <a:p>
            <a:r>
              <a:rPr lang="ru-RU" dirty="0"/>
              <a:t>подробное описание объектов предметной области</a:t>
            </a:r>
            <a:r>
              <a:rPr lang="ru-RU" dirty="0" smtClean="0"/>
              <a:t>;</a:t>
            </a:r>
          </a:p>
          <a:p>
            <a:r>
              <a:rPr lang="ru-RU" dirty="0"/>
              <a:t>конкретные задачи, которые будут решаться с использованием данной базы данных, с кратким описанием алгоритмов решения</a:t>
            </a:r>
            <a:r>
              <a:rPr lang="ru-RU" dirty="0" smtClean="0"/>
              <a:t>;</a:t>
            </a:r>
          </a:p>
          <a:p>
            <a:r>
              <a:rPr lang="ru-RU" dirty="0"/>
              <a:t>описание выходных документов, которые должны генерироваться в системе</a:t>
            </a:r>
            <a:r>
              <a:rPr lang="ru-RU" dirty="0" smtClean="0"/>
              <a:t>;</a:t>
            </a:r>
          </a:p>
          <a:p>
            <a:r>
              <a:rPr lang="ru-RU" dirty="0"/>
              <a:t>описание входных документов, на основании которых идет заполнение базы данных.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smtClean="0"/>
              <a:t>Определение предметной области. Сбор и анализ требований.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5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действия при составлении описания предметной области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определить, с какими объектами происходит работа</a:t>
            </a:r>
            <a:r>
              <a:rPr lang="ru-RU" dirty="0" smtClean="0"/>
              <a:t>;</a:t>
            </a:r>
          </a:p>
          <a:p>
            <a:r>
              <a:rPr lang="ru-RU" dirty="0"/>
              <a:t>описать свойства (атрибуты) объектов и ограничения на них</a:t>
            </a:r>
            <a:r>
              <a:rPr lang="ru-RU" dirty="0" smtClean="0"/>
              <a:t>;</a:t>
            </a:r>
          </a:p>
          <a:p>
            <a:r>
              <a:rPr lang="ru-RU" dirty="0"/>
              <a:t>определить взаимодействие между объектами</a:t>
            </a:r>
            <a:r>
              <a:rPr lang="ru-RU" dirty="0" smtClean="0"/>
              <a:t>;</a:t>
            </a:r>
          </a:p>
          <a:p>
            <a:r>
              <a:rPr lang="ru-RU" dirty="0"/>
              <a:t>определить, как заинтересованные лица могут с данными объектами взаимодействовать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 smtClean="0"/>
              <a:t>Определение предметной области. Сбор и анализ требований.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Требование – некоторая возможность и характеристика, которую должна обеспечивать система.</a:t>
            </a:r>
          </a:p>
          <a:p>
            <a:pPr marL="0" indent="0">
              <a:buNone/>
            </a:pPr>
            <a:r>
              <a:rPr lang="ru-RU" dirty="0"/>
              <a:t>Управление требованиями – систематический подход к выявлению, организации и документированию требований к системе, а также процесс внесения изменений в требования к системе.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 smtClean="0"/>
              <a:t>Определение предметной области. Сбор и анализ требований.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68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r>
              <a:rPr lang="ru-RU" dirty="0"/>
              <a:t>Потребности </a:t>
            </a:r>
            <a:r>
              <a:rPr lang="ru-RU" dirty="0" smtClean="0"/>
              <a:t>пользователей</a:t>
            </a:r>
          </a:p>
          <a:p>
            <a:r>
              <a:rPr lang="ru-RU" dirty="0"/>
              <a:t>Функции </a:t>
            </a:r>
            <a:r>
              <a:rPr lang="ru-RU" dirty="0" smtClean="0"/>
              <a:t>системы.</a:t>
            </a:r>
          </a:p>
          <a:p>
            <a:r>
              <a:rPr lang="ru-RU" dirty="0"/>
              <a:t>Требования к программному обеспечению.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 smtClean="0"/>
              <a:t>Определение предметной области. Сбор и анализ требований.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5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Виды </a:t>
            </a:r>
            <a:r>
              <a:rPr lang="ru-RU" dirty="0" smtClean="0"/>
              <a:t>требований</a:t>
            </a:r>
          </a:p>
          <a:p>
            <a:r>
              <a:rPr lang="ru-RU" i="1" dirty="0" smtClean="0"/>
              <a:t>Программные требования</a:t>
            </a:r>
          </a:p>
          <a:p>
            <a:pPr lvl="1"/>
            <a:r>
              <a:rPr lang="ru-RU" i="1" dirty="0" smtClean="0"/>
              <a:t>функциональные требования</a:t>
            </a:r>
          </a:p>
          <a:p>
            <a:pPr lvl="1"/>
            <a:r>
              <a:rPr lang="ru-RU" i="1" dirty="0" smtClean="0"/>
              <a:t>нефункциональные требования</a:t>
            </a:r>
          </a:p>
          <a:p>
            <a:r>
              <a:rPr lang="ru-RU" i="1" dirty="0"/>
              <a:t>Ограничение проектирования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 smtClean="0"/>
              <a:t>Определение предметной области. Сбор и анализ требований.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2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Способы выявления требований</a:t>
            </a:r>
            <a:endParaRPr lang="ru-RU" dirty="0"/>
          </a:p>
          <a:p>
            <a:r>
              <a:rPr lang="ru-RU" b="1" i="1" dirty="0"/>
              <a:t>Изучение </a:t>
            </a:r>
            <a:r>
              <a:rPr lang="ru-RU" b="1" i="1" dirty="0" smtClean="0"/>
              <a:t>документации</a:t>
            </a:r>
          </a:p>
          <a:p>
            <a:r>
              <a:rPr lang="ru-RU" b="1" i="1" dirty="0"/>
              <a:t>Наблюдение за работой </a:t>
            </a:r>
            <a:r>
              <a:rPr lang="ru-RU" b="1" i="1" dirty="0" smtClean="0"/>
              <a:t>предприятия</a:t>
            </a:r>
          </a:p>
          <a:p>
            <a:r>
              <a:rPr lang="ru-RU" b="1" i="1" dirty="0" smtClean="0"/>
              <a:t>Интервью</a:t>
            </a:r>
          </a:p>
          <a:p>
            <a:r>
              <a:rPr lang="ru-RU" b="1" i="1" dirty="0" smtClean="0"/>
              <a:t>Анкетирование</a:t>
            </a:r>
          </a:p>
          <a:p>
            <a:r>
              <a:rPr lang="ru-RU" b="1" i="1" dirty="0" smtClean="0"/>
              <a:t>Совещания</a:t>
            </a:r>
          </a:p>
          <a:p>
            <a:r>
              <a:rPr lang="ru-RU" b="1" i="1" dirty="0"/>
              <a:t>Мозговой штурм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 smtClean="0"/>
              <a:t>Определение предметной области. Сбор и анализ требований.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9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pPr lvl="0"/>
            <a:r>
              <a:rPr lang="ru-RU" i="1" dirty="0"/>
              <a:t>уникальный шифр;</a:t>
            </a:r>
            <a:endParaRPr lang="ru-RU" dirty="0"/>
          </a:p>
          <a:p>
            <a:pPr lvl="0"/>
            <a:r>
              <a:rPr lang="ru-RU" i="1" dirty="0"/>
              <a:t>название;</a:t>
            </a:r>
            <a:endParaRPr lang="ru-RU" dirty="0"/>
          </a:p>
          <a:p>
            <a:pPr lvl="0"/>
            <a:r>
              <a:rPr lang="ru-RU" i="1" dirty="0"/>
              <a:t>фамилии авторов (могут отсутствовать);</a:t>
            </a:r>
            <a:endParaRPr lang="ru-RU" dirty="0"/>
          </a:p>
          <a:p>
            <a:pPr lvl="0"/>
            <a:r>
              <a:rPr lang="ru-RU" i="1" dirty="0"/>
              <a:t>место издания (город);</a:t>
            </a:r>
            <a:endParaRPr lang="ru-RU" dirty="0"/>
          </a:p>
          <a:p>
            <a:pPr lvl="0"/>
            <a:r>
              <a:rPr lang="ru-RU" i="1" dirty="0"/>
              <a:t>издательство;</a:t>
            </a:r>
            <a:endParaRPr lang="ru-RU" dirty="0"/>
          </a:p>
          <a:p>
            <a:pPr lvl="0"/>
            <a:r>
              <a:rPr lang="ru-RU" i="1" dirty="0"/>
              <a:t>год издания;</a:t>
            </a:r>
            <a:endParaRPr lang="ru-RU" dirty="0"/>
          </a:p>
          <a:p>
            <a:pPr lvl="0"/>
            <a:r>
              <a:rPr lang="ru-RU" i="1" dirty="0"/>
              <a:t>количество страниц;</a:t>
            </a:r>
            <a:endParaRPr lang="ru-RU" dirty="0"/>
          </a:p>
          <a:p>
            <a:pPr lvl="0"/>
            <a:r>
              <a:rPr lang="ru-RU" i="1" dirty="0"/>
              <a:t>стоимость книги;</a:t>
            </a:r>
            <a:endParaRPr lang="ru-RU" dirty="0"/>
          </a:p>
          <a:p>
            <a:pPr lvl="0"/>
            <a:r>
              <a:rPr lang="ru-RU" i="1" dirty="0"/>
              <a:t>количество экземпляров книги в библиотеке.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/>
              <a:t>Пример описания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1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/>
              <a:t>Жизненный цикл информационной системы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307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Жизненный цикл – совокупность стадий и этапов, которые проходит информационная система в своем развитии от момента принятия решения о создании системы до момента прекращения функционирования системы и изъятия её из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3643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pPr lvl="0"/>
            <a:r>
              <a:rPr lang="ru-RU" i="1" dirty="0"/>
              <a:t>фамилия, имя, отчество;</a:t>
            </a:r>
            <a:endParaRPr lang="ru-RU" dirty="0"/>
          </a:p>
          <a:p>
            <a:pPr lvl="0"/>
            <a:r>
              <a:rPr lang="ru-RU" i="1" dirty="0"/>
              <a:t>домашний адрес;</a:t>
            </a:r>
            <a:endParaRPr lang="ru-RU" dirty="0"/>
          </a:p>
          <a:p>
            <a:pPr lvl="0"/>
            <a:r>
              <a:rPr lang="ru-RU" i="1" dirty="0"/>
              <a:t>телефон (будем считать, что у нас два телефона — рабочий и домашний);</a:t>
            </a:r>
            <a:endParaRPr lang="ru-RU" dirty="0"/>
          </a:p>
          <a:p>
            <a:pPr lvl="0"/>
            <a:r>
              <a:rPr lang="ru-RU" i="1" dirty="0"/>
              <a:t>дата рождения.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/>
              <a:t>Пример описания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pPr marL="0" lvl="0" indent="0">
              <a:buNone/>
            </a:pPr>
            <a:r>
              <a:rPr lang="ru-RU" dirty="0"/>
              <a:t>Каждый экземпляр </a:t>
            </a:r>
            <a:r>
              <a:rPr lang="ru-RU" dirty="0" smtClean="0"/>
              <a:t>книги имеет </a:t>
            </a:r>
            <a:r>
              <a:rPr lang="ru-RU" dirty="0"/>
              <a:t>следующие характеристики</a:t>
            </a:r>
            <a:endParaRPr lang="ru-RU" i="1" dirty="0" smtClean="0"/>
          </a:p>
          <a:p>
            <a:pPr lvl="0"/>
            <a:r>
              <a:rPr lang="ru-RU" i="1" dirty="0" smtClean="0"/>
              <a:t>уникальный </a:t>
            </a:r>
            <a:r>
              <a:rPr lang="ru-RU" i="1" dirty="0"/>
              <a:t>инвентарный номер;</a:t>
            </a:r>
            <a:endParaRPr lang="ru-RU" dirty="0"/>
          </a:p>
          <a:p>
            <a:pPr lvl="0"/>
            <a:r>
              <a:rPr lang="ru-RU" i="1" dirty="0"/>
              <a:t>шифр книги, который совпадает с уникальным шифром из описания книг;</a:t>
            </a:r>
            <a:endParaRPr lang="ru-RU" dirty="0"/>
          </a:p>
          <a:p>
            <a:pPr lvl="0"/>
            <a:r>
              <a:rPr lang="ru-RU" i="1" dirty="0"/>
              <a:t>место размещения в библиотеке.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/>
              <a:t>Пример описания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28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случае выдачи экземпляра книги читателю в библиотеке хранится специальный вкладыш, в котором должны быть записаны следующие сведения:</a:t>
            </a:r>
          </a:p>
          <a:p>
            <a:pPr lvl="0"/>
            <a:endParaRPr lang="ru-RU" i="1" dirty="0" smtClean="0"/>
          </a:p>
          <a:p>
            <a:pPr lvl="0"/>
            <a:r>
              <a:rPr lang="ru-RU" i="1" dirty="0" smtClean="0"/>
              <a:t>номер </a:t>
            </a:r>
            <a:r>
              <a:rPr lang="ru-RU" i="1" dirty="0"/>
              <a:t>билета читателя, который взял книгу;</a:t>
            </a:r>
            <a:endParaRPr lang="ru-RU" dirty="0"/>
          </a:p>
          <a:p>
            <a:pPr lvl="0"/>
            <a:r>
              <a:rPr lang="ru-RU" i="1" dirty="0"/>
              <a:t>дата выдачи книги;</a:t>
            </a:r>
            <a:endParaRPr lang="ru-RU" dirty="0"/>
          </a:p>
          <a:p>
            <a:pPr lvl="0"/>
            <a:r>
              <a:rPr lang="ru-RU" i="1" dirty="0"/>
              <a:t>дата возврата.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/>
              <a:t>Пример описания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9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532859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Предусмотреть следующие ограничения на информацию в системе:</a:t>
            </a:r>
          </a:p>
          <a:p>
            <a:pPr lvl="0"/>
            <a:r>
              <a:rPr lang="ru-RU" sz="2000" i="1" dirty="0"/>
              <a:t>Книга может не иметь ни одного автора.</a:t>
            </a:r>
            <a:endParaRPr lang="ru-RU" sz="2000" dirty="0"/>
          </a:p>
          <a:p>
            <a:pPr lvl="0"/>
            <a:r>
              <a:rPr lang="ru-RU" sz="2000" i="1" dirty="0" smtClean="0"/>
              <a:t>Каждый </a:t>
            </a:r>
            <a:r>
              <a:rPr lang="ru-RU" sz="2000" i="1" dirty="0"/>
              <a:t>читатель может держать на руках не более 5 книг.</a:t>
            </a:r>
            <a:endParaRPr lang="ru-RU" sz="2000" dirty="0"/>
          </a:p>
          <a:p>
            <a:pPr lvl="0"/>
            <a:r>
              <a:rPr lang="ru-RU" sz="2000" i="1" dirty="0"/>
              <a:t>Каждый читатель при регистрации в библиотеке должен дать телефон для связи: он может быть рабочим или домашним.</a:t>
            </a:r>
            <a:endParaRPr lang="ru-RU" sz="2000" dirty="0"/>
          </a:p>
          <a:p>
            <a:pPr lvl="0"/>
            <a:r>
              <a:rPr lang="ru-RU" sz="2000" i="1" dirty="0"/>
              <a:t>Каждая область знаний может содержать ссылки на множество книг, но каждая книга может относиться к различным областям знаний.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/>
              <a:t>Пример описания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532859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С данной информационной системой должны работать следующие группы пользователей:</a:t>
            </a:r>
          </a:p>
          <a:p>
            <a:pPr lvl="0"/>
            <a:r>
              <a:rPr lang="ru-RU" sz="2000" dirty="0"/>
              <a:t>библиотекари;</a:t>
            </a:r>
          </a:p>
          <a:p>
            <a:pPr lvl="0"/>
            <a:r>
              <a:rPr lang="ru-RU" sz="2000" dirty="0"/>
              <a:t>читатели;</a:t>
            </a:r>
          </a:p>
          <a:p>
            <a:pPr lvl="0"/>
            <a:r>
              <a:rPr lang="ru-RU" sz="2000" dirty="0"/>
              <a:t>администрация библиотеки.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/>
              <a:t>Пример описания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2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532859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При работе с системой библиотекарь должен иметь возможность решать следующие задачи:</a:t>
            </a:r>
          </a:p>
          <a:p>
            <a:pPr lvl="0"/>
            <a:r>
              <a:rPr lang="ru-RU" sz="2000" i="1" dirty="0"/>
              <a:t>Принимать новые книги и регистрировать их в библиотеке.</a:t>
            </a:r>
            <a:endParaRPr lang="ru-RU" sz="2000" dirty="0"/>
          </a:p>
          <a:p>
            <a:pPr lvl="0"/>
            <a:r>
              <a:rPr lang="ru-RU" sz="2000" i="1" dirty="0"/>
              <a:t>Относить книги к одной или к нескольким областям знаний.</a:t>
            </a:r>
            <a:endParaRPr lang="ru-RU" sz="2000" dirty="0"/>
          </a:p>
          <a:p>
            <a:pPr lvl="0"/>
            <a:r>
              <a:rPr lang="ru-RU" sz="2000" i="1" dirty="0"/>
              <a:t>Проводить каталогизацию </a:t>
            </a:r>
            <a:r>
              <a:rPr lang="ru-RU" sz="2000" i="1" dirty="0" smtClean="0"/>
              <a:t>книг</a:t>
            </a:r>
          </a:p>
          <a:p>
            <a:pPr lvl="0"/>
            <a:r>
              <a:rPr lang="ru-RU" sz="2000" i="1" dirty="0" smtClean="0"/>
              <a:t>Проводить </a:t>
            </a:r>
            <a:r>
              <a:rPr lang="ru-RU" sz="2000" i="1" dirty="0"/>
              <a:t>списание старых и не пользующихся спросом книг. </a:t>
            </a:r>
            <a:endParaRPr lang="ru-RU" sz="2000" i="1" dirty="0" smtClean="0"/>
          </a:p>
          <a:p>
            <a:pPr lvl="0"/>
            <a:r>
              <a:rPr lang="ru-RU" sz="2000" i="1" dirty="0" smtClean="0"/>
              <a:t>Вести </a:t>
            </a:r>
            <a:r>
              <a:rPr lang="ru-RU" sz="2000" i="1" dirty="0"/>
              <a:t>учет выданных книг </a:t>
            </a:r>
            <a:r>
              <a:rPr lang="ru-RU" sz="2000" i="1" dirty="0" smtClean="0"/>
              <a:t>читателям</a:t>
            </a:r>
            <a:endParaRPr lang="ru-RU" sz="2000" dirty="0"/>
          </a:p>
          <a:p>
            <a:pPr lvl="0"/>
            <a:r>
              <a:rPr lang="ru-RU" sz="2000" i="1" dirty="0"/>
              <a:t>Проводить списание утерянных читателем </a:t>
            </a:r>
            <a:r>
              <a:rPr lang="ru-RU" sz="2000" i="1" dirty="0" smtClean="0"/>
              <a:t>книг</a:t>
            </a:r>
          </a:p>
          <a:p>
            <a:pPr lvl="0"/>
            <a:r>
              <a:rPr lang="ru-RU" sz="2000" i="1" dirty="0" smtClean="0"/>
              <a:t>Проводить </a:t>
            </a:r>
            <a:r>
              <a:rPr lang="ru-RU" sz="2000" i="1" dirty="0"/>
              <a:t>закрытие абонемента </a:t>
            </a:r>
            <a:r>
              <a:rPr lang="ru-RU" sz="2000" i="1" dirty="0" smtClean="0"/>
              <a:t>читателя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/>
              <a:t>Пример описания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28665" y="1052736"/>
            <a:ext cx="7467600" cy="5328592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Читатель должен иметь возможность решать следующие задачи:</a:t>
            </a:r>
          </a:p>
          <a:p>
            <a:pPr lvl="0"/>
            <a:r>
              <a:rPr lang="ru-RU" sz="2000" i="1" dirty="0"/>
              <a:t>Просматривать системный каталог, то есть перечень всех областей знаний, книги по которым есть в библиотеке.</a:t>
            </a:r>
            <a:endParaRPr lang="ru-RU" sz="2000" dirty="0"/>
          </a:p>
          <a:p>
            <a:pPr lvl="0"/>
            <a:r>
              <a:rPr lang="ru-RU" sz="2000" i="1" dirty="0"/>
              <a:t>По выбранной области знаний получить полный перечень книг, которые числятся в библиотеке.</a:t>
            </a:r>
            <a:endParaRPr lang="ru-RU" sz="2000" dirty="0"/>
          </a:p>
          <a:p>
            <a:pPr lvl="0"/>
            <a:r>
              <a:rPr lang="ru-RU" sz="2000" i="1" dirty="0"/>
              <a:t>Для выбранной книги получить инвентарный номер свободного экземпляра книги или сообщение о том, что свободных экземпляров книги нет. </a:t>
            </a:r>
            <a:endParaRPr lang="ru-RU" sz="2000" i="1" dirty="0" smtClean="0"/>
          </a:p>
          <a:p>
            <a:pPr lvl="0"/>
            <a:r>
              <a:rPr lang="ru-RU" sz="2000" i="1" dirty="0" smtClean="0"/>
              <a:t>ля </a:t>
            </a:r>
            <a:r>
              <a:rPr lang="ru-RU" sz="2000" i="1" dirty="0"/>
              <a:t>выбранного автора получить список книг, которые числятся в библиотеке.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641A1-8ECD-4A11-B18A-999E724BADA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22410" y="0"/>
            <a:ext cx="8038022" cy="796925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/>
              </a:defRPr>
            </a:lvl9pPr>
          </a:lstStyle>
          <a:p>
            <a:pPr>
              <a:defRPr/>
            </a:pPr>
            <a:r>
              <a:rPr lang="ru-RU" b="1" dirty="0"/>
              <a:t>Пример описания предметной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6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/>
              <a:t>Жизненный цикл информационной системы</a:t>
            </a: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307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Жизненный цикл – совокупность стадий и этапов, которые проходит информационная система в своем развитии от момента принятия решения о создании системы до момента прекращения функционирования системы и изъятия её из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42378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285490644"/>
              </p:ext>
            </p:extLst>
          </p:nvPr>
        </p:nvGraphicFramePr>
        <p:xfrm>
          <a:off x="500063" y="928673"/>
          <a:ext cx="7929562" cy="3508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5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967541360"/>
              </p:ext>
            </p:extLst>
          </p:nvPr>
        </p:nvGraphicFramePr>
        <p:xfrm>
          <a:off x="500063" y="928673"/>
          <a:ext cx="7929562" cy="3508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7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каскадная модель жизненного цикла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1026" name="Picture 2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68760"/>
            <a:ext cx="614452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82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/>
              <a:t>каскадная модель жизненного цикла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3074" name="Picture 2" descr="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55" y="1196752"/>
            <a:ext cx="656739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9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/>
          <a:lstStyle/>
          <a:p>
            <a:pPr>
              <a:defRPr/>
            </a:pPr>
            <a:r>
              <a:rPr lang="ru-RU" dirty="0"/>
              <a:t>итерационный процесс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4098" name="Picture 2" descr="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0" y="1772816"/>
            <a:ext cx="5746349" cy="202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9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3725</TotalTime>
  <Words>1024</Words>
  <Application>Microsoft Office PowerPoint</Application>
  <PresentationFormat>Экран (4:3)</PresentationFormat>
  <Paragraphs>202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Эркер</vt:lpstr>
      <vt:lpstr>Презентация PowerPoint</vt:lpstr>
      <vt:lpstr>Жизненный цикл информационной системы</vt:lpstr>
      <vt:lpstr>Жизненный цикл информационной системы</vt:lpstr>
      <vt:lpstr>Жизненный цикл информационной системы</vt:lpstr>
      <vt:lpstr>Презентация PowerPoint</vt:lpstr>
      <vt:lpstr>Презентация PowerPoint</vt:lpstr>
      <vt:lpstr>каскадная модель жизненного цикла</vt:lpstr>
      <vt:lpstr>каскадная модель жизненного цикла</vt:lpstr>
      <vt:lpstr>итерационный процесс</vt:lpstr>
      <vt:lpstr>Разработка ИС</vt:lpstr>
      <vt:lpstr>Жизненный цикл приложений БД</vt:lpstr>
      <vt:lpstr>Жизненный цикл приложений БД</vt:lpstr>
      <vt:lpstr>Разработка ИС</vt:lpstr>
      <vt:lpstr>Разработка ИС</vt:lpstr>
      <vt:lpstr>Разработка ИС</vt:lpstr>
      <vt:lpstr>Разработка ИС</vt:lpstr>
      <vt:lpstr>Разработка ИС</vt:lpstr>
      <vt:lpstr>Разработка ИС</vt:lpstr>
      <vt:lpstr>Разработка ИС</vt:lpstr>
      <vt:lpstr>Разработка ИС</vt:lpstr>
      <vt:lpstr>Разработка ИС</vt:lpstr>
      <vt:lpstr>Определение предметной области. Сбор и анализ требований.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</cp:lastModifiedBy>
  <cp:revision>331</cp:revision>
  <dcterms:created xsi:type="dcterms:W3CDTF">2009-10-14T13:59:34Z</dcterms:created>
  <dcterms:modified xsi:type="dcterms:W3CDTF">2016-12-14T10:14:02Z</dcterms:modified>
</cp:coreProperties>
</file>