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4"/>
  </p:notesMasterIdLst>
  <p:sldIdLst>
    <p:sldId id="256" r:id="rId2"/>
    <p:sldId id="386" r:id="rId3"/>
    <p:sldId id="395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0" autoAdjust="0"/>
    <p:restoredTop sz="94098" autoAdjust="0"/>
  </p:normalViewPr>
  <p:slideViewPr>
    <p:cSldViewPr>
      <p:cViewPr varScale="1">
        <p:scale>
          <a:sx n="115" d="100"/>
          <a:sy n="115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26.10.2016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26.10.2016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26.10.2016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26.10.2016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26.10.2016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26.10.2016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26.10.2016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26.10.2016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26.10.2016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26.10.2016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26.10.2016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26.10.2016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26.10.2016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/>
              <a:t>Реляционные базы </a:t>
            </a:r>
            <a:r>
              <a:rPr lang="ru-RU" b="1" i="1" dirty="0" smtClean="0"/>
              <a:t>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458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/>
              <a:t>Кортеж</a:t>
            </a:r>
            <a:r>
              <a:rPr lang="ru-RU" sz="2400" dirty="0"/>
              <a:t>, соответствующий данной схеме отношения, - это множество пар {имя атрибута, значение}, </a:t>
            </a:r>
            <a:r>
              <a:rPr lang="ru-RU" sz="2400" dirty="0" smtClean="0"/>
              <a:t>"</a:t>
            </a:r>
            <a:r>
              <a:rPr lang="ru-RU" sz="2400" dirty="0"/>
              <a:t>Значение" является допустимым значением домена данного атрибута (или типа данных, если понятие домена не поддерживается). Тем самым, степень или "арность" кортежа, т.е. число элементов в нем, совпадает с "арностью" соответствующей схемы отношения. </a:t>
            </a:r>
            <a:endParaRPr lang="ru-RU" sz="2400" dirty="0" smtClean="0"/>
          </a:p>
          <a:p>
            <a:r>
              <a:rPr lang="ru-RU" sz="2400" dirty="0" smtClean="0"/>
              <a:t>Попросту </a:t>
            </a:r>
            <a:r>
              <a:rPr lang="ru-RU" sz="2400" dirty="0"/>
              <a:t>говоря, кортеж - это набор именованных значений </a:t>
            </a:r>
            <a:r>
              <a:rPr lang="ru-RU" sz="2400" dirty="0" smtClean="0"/>
              <a:t>заданного типа.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00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/>
              <a:t>Реляционные базы </a:t>
            </a:r>
            <a:r>
              <a:rPr lang="ru-RU" b="1" i="1" dirty="0" smtClean="0"/>
              <a:t>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458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/>
              <a:t>Отношение</a:t>
            </a:r>
            <a:r>
              <a:rPr lang="ru-RU" sz="2400" dirty="0" smtClean="0"/>
              <a:t> </a:t>
            </a:r>
            <a:r>
              <a:rPr lang="ru-RU" sz="2400" dirty="0"/>
              <a:t>- это множество кортежей, соответствующих одной схеме отношения. Иногда, чтобы не путаться, говорят "отношение-схема" и "отношение-экземпляр", иногда схему отношения называют заголовком отношения, а отношение как набор кортежей - телом отношения.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87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/>
              <a:t>Реляционные базы </a:t>
            </a:r>
            <a:r>
              <a:rPr lang="ru-RU" b="1" i="1" dirty="0" smtClean="0"/>
              <a:t>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458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 smtClean="0"/>
              <a:t>Свойства отношений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Отсутствие </a:t>
            </a:r>
            <a:r>
              <a:rPr lang="ru-RU" sz="2000" dirty="0" smtClean="0"/>
              <a:t>кортежей-дубликатов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Отсутствие упорядоченности кортежей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Отсутствие упорядоченности атрибутов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Атомарность значений атрибутов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05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314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М</a:t>
            </a:r>
            <a:r>
              <a:rPr lang="ru-RU" sz="2400" dirty="0" smtClean="0"/>
              <a:t>одели </a:t>
            </a:r>
            <a:r>
              <a:rPr lang="ru-RU" sz="2400" dirty="0"/>
              <a:t>данных:</a:t>
            </a:r>
          </a:p>
          <a:p>
            <a:r>
              <a:rPr lang="ru-RU" sz="2400" dirty="0"/>
              <a:t>1) иерархическая;</a:t>
            </a:r>
          </a:p>
          <a:p>
            <a:r>
              <a:rPr lang="ru-RU" sz="2400" dirty="0"/>
              <a:t>2) сетевая;</a:t>
            </a:r>
          </a:p>
          <a:p>
            <a:r>
              <a:rPr lang="ru-RU" sz="2400" dirty="0"/>
              <a:t>3) реляционная;</a:t>
            </a:r>
          </a:p>
          <a:p>
            <a:r>
              <a:rPr lang="ru-RU" sz="2400" dirty="0"/>
              <a:t>4) объектно-ориентированная;</a:t>
            </a:r>
          </a:p>
          <a:p>
            <a:r>
              <a:rPr lang="ru-RU" sz="2400" dirty="0"/>
              <a:t>5) объектно-реляционная.</a:t>
            </a:r>
          </a:p>
        </p:txBody>
      </p:sp>
    </p:spTree>
    <p:extLst>
      <p:ext uri="{BB962C8B-B14F-4D97-AF65-F5344CB8AC3E}">
        <p14:creationId xmlns:p14="http://schemas.microsoft.com/office/powerpoint/2010/main" val="8351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/>
              <a:t>Иерархическая модель </a:t>
            </a:r>
            <a:r>
              <a:rPr lang="ru-RU" b="1" i="1" dirty="0" smtClean="0"/>
              <a:t>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48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Пример дерева (схемы иерархической БД):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   </a:t>
            </a:r>
          </a:p>
          <a:p>
            <a:endParaRPr lang="ru-RU" sz="2400" dirty="0"/>
          </a:p>
        </p:txBody>
      </p:sp>
      <p:pic>
        <p:nvPicPr>
          <p:cNvPr id="1026" name="Picture 2" descr="img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4" y="1445105"/>
            <a:ext cx="646601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659466" y="3573016"/>
            <a:ext cx="7312297" cy="48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 smtClean="0"/>
              <a:t>Экземпляр </a:t>
            </a:r>
            <a:r>
              <a:rPr lang="ru-RU" sz="2400" dirty="0"/>
              <a:t>дерева</a:t>
            </a:r>
            <a:endParaRPr lang="ru-RU" sz="2400" dirty="0"/>
          </a:p>
          <a:p>
            <a:r>
              <a:rPr lang="ru-RU" sz="2400" dirty="0"/>
              <a:t>   </a:t>
            </a:r>
          </a:p>
          <a:p>
            <a:endParaRPr lang="ru-RU" sz="2400" dirty="0"/>
          </a:p>
        </p:txBody>
      </p:sp>
      <p:pic>
        <p:nvPicPr>
          <p:cNvPr id="1027" name="Picture 3" descr="img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63" y="4063119"/>
            <a:ext cx="6013696" cy="19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3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 smtClean="0"/>
              <a:t>Сетевая модель 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48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Простой пример сетевой схемы БД: </a:t>
            </a:r>
          </a:p>
          <a:p>
            <a:endParaRPr lang="ru-RU" sz="2400" dirty="0"/>
          </a:p>
          <a:p>
            <a:r>
              <a:rPr lang="ru-RU" sz="2400" dirty="0"/>
              <a:t>   </a:t>
            </a:r>
          </a:p>
          <a:p>
            <a:endParaRPr lang="ru-RU" sz="2400" dirty="0"/>
          </a:p>
        </p:txBody>
      </p:sp>
      <p:pic>
        <p:nvPicPr>
          <p:cNvPr id="2050" name="Picture 2" descr="img00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71" y="1556792"/>
            <a:ext cx="4320480" cy="197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4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66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Сильные места ранних СУБД: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 smtClean="0"/>
              <a:t>Развитые </a:t>
            </a:r>
            <a:r>
              <a:rPr lang="ru-RU" sz="2400" dirty="0"/>
              <a:t>средства управления данными во внешней памяти на низком уровне;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Возможность построения вручную эффективных прикладных систем; </a:t>
            </a:r>
          </a:p>
          <a:p>
            <a:r>
              <a:rPr lang="ru-RU" sz="2400" dirty="0"/>
              <a:t>Недостатки: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Слишком сложно пользоваться: сложные запросы, сложность (невозможность) изменения структуры данных;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Фактически необходимы знания о физической организации;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Прикладные системы зависят от физической организации;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Логика прикладных систем перегружена деталями организации доступа к БД. </a:t>
            </a:r>
          </a:p>
          <a:p>
            <a:endParaRPr lang="ru-RU" sz="2400" dirty="0"/>
          </a:p>
          <a:p>
            <a:r>
              <a:rPr lang="ru-RU" sz="2400" dirty="0"/>
              <a:t>   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50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/>
              <a:t>Реляционные базы </a:t>
            </a:r>
            <a:r>
              <a:rPr lang="ru-RU" b="1" i="1" dirty="0" smtClean="0"/>
              <a:t>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120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Реляционная модель данных основывается на понятии “</a:t>
            </a:r>
            <a:r>
              <a:rPr lang="ru-RU" sz="2400" i="1" dirty="0"/>
              <a:t>отношение”</a:t>
            </a:r>
            <a:r>
              <a:rPr lang="ru-RU" sz="2400" dirty="0"/>
              <a:t> (</a:t>
            </a:r>
            <a:r>
              <a:rPr lang="ru-RU" sz="2400" dirty="0" err="1"/>
              <a:t>relation</a:t>
            </a:r>
            <a:r>
              <a:rPr lang="ru-RU" sz="2400" dirty="0"/>
              <a:t>). В ней данные хранятся в виде совокупности отношений.</a:t>
            </a:r>
            <a:endParaRPr lang="ru-RU" sz="2400" dirty="0"/>
          </a:p>
          <a:p>
            <a:r>
              <a:rPr lang="ru-RU" sz="2400" dirty="0"/>
              <a:t>   </a:t>
            </a:r>
          </a:p>
          <a:p>
            <a:endParaRPr lang="ru-RU" sz="2400" dirty="0"/>
          </a:p>
        </p:txBody>
      </p:sp>
      <p:pic>
        <p:nvPicPr>
          <p:cNvPr id="3074" name="Picture 2" descr="img0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14846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6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/>
              <a:t>Реляционные базы </a:t>
            </a:r>
            <a:r>
              <a:rPr lang="ru-RU" b="1" i="1" dirty="0" smtClean="0"/>
              <a:t>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437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Понятие </a:t>
            </a:r>
            <a:r>
              <a:rPr lang="ru-RU" sz="2400" b="1" dirty="0"/>
              <a:t>тип данных </a:t>
            </a:r>
            <a:r>
              <a:rPr lang="ru-RU" sz="2400" dirty="0"/>
              <a:t>в реляционной модели данных совпадает с понятием типа данных в языках программирования. Обычно в современных реляционных БД допускается хранение: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символьных, числовых данных,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специализированных числовых данных (таких как "деньги")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специальных данных (дата, время, временной интервал). </a:t>
            </a:r>
          </a:p>
          <a:p>
            <a:r>
              <a:rPr lang="ru-RU" sz="2400" dirty="0"/>
              <a:t>   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52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/>
              <a:t>Реляционные базы </a:t>
            </a:r>
            <a:r>
              <a:rPr lang="ru-RU" b="1" i="1" dirty="0" smtClean="0"/>
              <a:t>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437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/>
              <a:t>Домен</a:t>
            </a:r>
            <a:r>
              <a:rPr lang="ru-RU" sz="2400" dirty="0" smtClean="0"/>
              <a:t> – потенциально допустимое множество значений данного типа.</a:t>
            </a:r>
            <a:r>
              <a:rPr lang="ru-RU" sz="2400" dirty="0" smtClean="0"/>
              <a:t>  </a:t>
            </a:r>
          </a:p>
          <a:p>
            <a:r>
              <a:rPr lang="ru-RU" sz="2400" dirty="0"/>
              <a:t>В самом общем виде домен определяется: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заданием некоторого базового типа данных, к которому относятся элементы домена,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и произвольного логического выражения, применяемого к элементу типа данных, логическое выражение несет смысловую нагрузку. </a:t>
            </a:r>
          </a:p>
          <a:p>
            <a:r>
              <a:rPr lang="ru-RU" sz="2400" dirty="0" smtClean="0"/>
              <a:t> 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4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/>
              <a:t>Реляционные базы </a:t>
            </a:r>
            <a:r>
              <a:rPr lang="ru-RU" b="1" i="1" dirty="0" smtClean="0"/>
              <a:t>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458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/>
              <a:t>Атрибуты</a:t>
            </a:r>
            <a:r>
              <a:rPr lang="ru-RU" sz="2400" b="1" i="1" dirty="0"/>
              <a:t> </a:t>
            </a:r>
            <a:r>
              <a:rPr lang="ru-RU" sz="2400" dirty="0"/>
              <a:t>представляют собой свойства, характеризующие сущность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b="1" dirty="0"/>
              <a:t>Схема отношения </a:t>
            </a:r>
            <a:r>
              <a:rPr lang="ru-RU" sz="2400" dirty="0"/>
              <a:t>- это именованное множество пар {имя атрибута, имя типа (или домена, если это понятие поддерживается)}. Степень или "арность" схемы отношения – количество этих пар. Степень отношения СОТРУДНИКИ равна четырем, то есть оно является 4-арным.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b="1" dirty="0" smtClean="0"/>
              <a:t>Схема </a:t>
            </a:r>
            <a:r>
              <a:rPr lang="ru-RU" sz="2400" b="1" dirty="0"/>
              <a:t>БД </a:t>
            </a:r>
            <a:r>
              <a:rPr lang="ru-RU" sz="2400" dirty="0"/>
              <a:t>(в структурном смысле) - это набор именованных схем отношений. 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94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3907</TotalTime>
  <Words>416</Words>
  <Application>Microsoft Office PowerPoint</Application>
  <PresentationFormat>Экран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Презентация PowerPoint</vt:lpstr>
      <vt:lpstr>Презентация PowerPoint</vt:lpstr>
      <vt:lpstr>Иерархическая модель данных</vt:lpstr>
      <vt:lpstr>Сетевая модель данных</vt:lpstr>
      <vt:lpstr>Презентация PowerPoint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</cp:lastModifiedBy>
  <cp:revision>342</cp:revision>
  <dcterms:created xsi:type="dcterms:W3CDTF">2009-10-14T13:59:34Z</dcterms:created>
  <dcterms:modified xsi:type="dcterms:W3CDTF">2016-10-26T10:38:21Z</dcterms:modified>
</cp:coreProperties>
</file>