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2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71" r:id="rId10"/>
    <p:sldId id="265" r:id="rId11"/>
    <p:sldId id="266" r:id="rId12"/>
    <p:sldId id="267" r:id="rId13"/>
    <p:sldId id="272" r:id="rId14"/>
    <p:sldId id="268" r:id="rId15"/>
    <p:sldId id="270" r:id="rId16"/>
    <p:sldId id="273" r:id="rId17"/>
    <p:sldId id="274" r:id="rId18"/>
    <p:sldId id="275" r:id="rId19"/>
    <p:sldId id="276" r:id="rId20"/>
    <p:sldId id="258" r:id="rId21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715" y="-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144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065757-8A90-42F4-A1DA-5AAF2EA6DB15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DB22B7-08EC-4BA3-B0CF-E786B47A2A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4540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222C-8749-4A81-B041-610187D46921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78FE-1DDA-4C4F-979D-33EF2FAAAF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440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222C-8749-4A81-B041-610187D46921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78FE-1DDA-4C4F-979D-33EF2FAAAF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5712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222C-8749-4A81-B041-610187D46921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78FE-1DDA-4C4F-979D-33EF2FAAAF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951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222C-8749-4A81-B041-610187D46921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78FE-1DDA-4C4F-979D-33EF2FAAAF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758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222C-8749-4A81-B041-610187D46921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78FE-1DDA-4C4F-979D-33EF2FAAAF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8324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222C-8749-4A81-B041-610187D46921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78FE-1DDA-4C4F-979D-33EF2FAAAF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839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222C-8749-4A81-B041-610187D46921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78FE-1DDA-4C4F-979D-33EF2FAAAF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96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222C-8749-4A81-B041-610187D46921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78FE-1DDA-4C4F-979D-33EF2FAAAF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0897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222C-8749-4A81-B041-610187D46921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78FE-1DDA-4C4F-979D-33EF2FAAAF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064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222C-8749-4A81-B041-610187D46921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78FE-1DDA-4C4F-979D-33EF2FAAAF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0136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222C-8749-4A81-B041-610187D46921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D78FE-1DDA-4C4F-979D-33EF2FAAAF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71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D222C-8749-4A81-B041-610187D46921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D78FE-1DDA-4C4F-979D-33EF2FAAAF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172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 его друзья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Лекция 2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788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51470"/>
            <a:ext cx="8640960" cy="1080119"/>
          </a:xfrm>
        </p:spPr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Менеджер по организации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851670"/>
            <a:ext cx="6096000" cy="2034540"/>
          </a:xfrm>
        </p:spPr>
      </p:pic>
    </p:spTree>
    <p:extLst>
      <p:ext uri="{BB962C8B-B14F-4D97-AF65-F5344CB8AC3E}">
        <p14:creationId xmlns:p14="http://schemas.microsoft.com/office/powerpoint/2010/main" val="213971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51470"/>
            <a:ext cx="8640960" cy="1080119"/>
          </a:xfrm>
        </p:spPr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Диктаторы и лейтенанты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327467"/>
            <a:ext cx="6096000" cy="3139440"/>
          </a:xfrm>
        </p:spPr>
      </p:pic>
    </p:spTree>
    <p:extLst>
      <p:ext uri="{BB962C8B-B14F-4D97-AF65-F5344CB8AC3E}">
        <p14:creationId xmlns:p14="http://schemas.microsoft.com/office/powerpoint/2010/main" val="156591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51470"/>
            <a:ext cx="8640960" cy="1080119"/>
          </a:xfrm>
        </p:spPr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Централизованная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82737"/>
            <a:ext cx="6096000" cy="2628900"/>
          </a:xfrm>
        </p:spPr>
      </p:pic>
    </p:spTree>
    <p:extLst>
      <p:ext uri="{BB962C8B-B14F-4D97-AF65-F5344CB8AC3E}">
        <p14:creationId xmlns:p14="http://schemas.microsoft.com/office/powerpoint/2010/main" val="3704572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51470"/>
            <a:ext cx="8640960" cy="1080119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Методологии организации распределенной разработки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7613"/>
            <a:ext cx="8229600" cy="3247009"/>
          </a:xfrm>
        </p:spPr>
        <p:txBody>
          <a:bodyPr>
            <a:normAutofit/>
          </a:bodyPr>
          <a:lstStyle/>
          <a:p>
            <a:pPr marL="0" indent="45085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определяют устройство и назначения веток для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репозитория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проекта;</a:t>
            </a:r>
          </a:p>
          <a:p>
            <a:pPr marL="0" indent="45085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спользование определенных методологий способствует использованию технологий, упрощающих разработку проекта на различных этапах ЖЦ ПП; сами методологии могут определять использование определенных технологий (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hooks, CI).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847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51470"/>
            <a:ext cx="8640960" cy="1080119"/>
          </a:xfrm>
        </p:spPr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GitFlow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90" y="1131888"/>
            <a:ext cx="7249819" cy="3600450"/>
          </a:xfrm>
        </p:spPr>
      </p:pic>
    </p:spTree>
    <p:extLst>
      <p:ext uri="{BB962C8B-B14F-4D97-AF65-F5344CB8AC3E}">
        <p14:creationId xmlns:p14="http://schemas.microsoft.com/office/powerpoint/2010/main" val="323760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51470"/>
            <a:ext cx="8640960" cy="1080119"/>
          </a:xfrm>
        </p:spPr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Непрерывная интеграция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00150"/>
            <a:ext cx="8640960" cy="3531839"/>
          </a:xfrm>
        </p:spPr>
        <p:txBody>
          <a:bodyPr>
            <a:normAutofit/>
          </a:bodyPr>
          <a:lstStyle/>
          <a:p>
            <a:pPr marL="0" indent="450850">
              <a:buNone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епрерывная интеграция (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Continuous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Integration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CI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 — практика разработки программного обеспечения, которая заключается в выполнении частых автоматизированных сборок проекта для скорейшего выявления и решения интеграционных проблем.</a:t>
            </a:r>
          </a:p>
          <a:p>
            <a:pPr marL="0" indent="45085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0850">
              <a:buNone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Используется вместе с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357188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автоматизированным тестированием;</a:t>
            </a:r>
          </a:p>
          <a:p>
            <a:pPr marL="0" indent="357188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епрерывной поставкой (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Continuous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Delivery);</a:t>
            </a:r>
          </a:p>
          <a:p>
            <a:pPr marL="0" indent="357188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епрерывным развертыванием (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Continuous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Deployment).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118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51470"/>
            <a:ext cx="8640960" cy="1080119"/>
          </a:xfrm>
        </p:spPr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Непрерывная интеграция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00150"/>
            <a:ext cx="8640960" cy="3531839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940" y="1203598"/>
            <a:ext cx="5707380" cy="3584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5240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51470"/>
            <a:ext cx="8640960" cy="1080119"/>
          </a:xfrm>
        </p:spPr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Непрерывная интеграция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67" y="1200150"/>
            <a:ext cx="8010865" cy="3532188"/>
          </a:xfrm>
        </p:spPr>
      </p:pic>
    </p:spTree>
    <p:extLst>
      <p:ext uri="{BB962C8B-B14F-4D97-AF65-F5344CB8AC3E}">
        <p14:creationId xmlns:p14="http://schemas.microsoft.com/office/powerpoint/2010/main" val="3732184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51470"/>
            <a:ext cx="8640960" cy="1080119"/>
          </a:xfrm>
        </p:spPr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Hooks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00150"/>
            <a:ext cx="8640960" cy="3531839"/>
          </a:xfrm>
        </p:spPr>
        <p:txBody>
          <a:bodyPr>
            <a:normAutofit fontScale="92500" lnSpcReduction="20000"/>
          </a:bodyPr>
          <a:lstStyle/>
          <a:p>
            <a:pPr marL="0" indent="450850">
              <a:buNone/>
            </a:pP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Хуки — пользовательские скрипты, срабатывающие при возникновении определенного события.</a:t>
            </a:r>
          </a:p>
          <a:p>
            <a:pPr marL="0" indent="450850">
              <a:buNone/>
            </a:pPr>
            <a:endParaRPr lang="ru-RU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0850">
              <a:buNone/>
            </a:pP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Виды:</a:t>
            </a:r>
          </a:p>
          <a:p>
            <a:pPr marL="0" indent="450850"/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клиентские;</a:t>
            </a:r>
          </a:p>
          <a:p>
            <a:pPr marL="0" indent="450850"/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серверные.</a:t>
            </a:r>
          </a:p>
          <a:p>
            <a:pPr marL="0" indent="0">
              <a:buNone/>
            </a:pPr>
            <a:endParaRPr lang="ru-RU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0850">
              <a:buNone/>
            </a:pP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Использование:</a:t>
            </a:r>
          </a:p>
          <a:p>
            <a:pPr marL="0" indent="450850"/>
            <a:r>
              <a:rPr lang="ru-RU" sz="1900" dirty="0">
                <a:latin typeface="Arial" panose="020B0604020202020204" pitchFamily="34" charset="0"/>
                <a:cs typeface="Arial" panose="020B0604020202020204" pitchFamily="34" charset="0"/>
              </a:rPr>
              <a:t>д</a:t>
            </a: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ля привязки </a:t>
            </a:r>
            <a:r>
              <a:rPr lang="ru-RU" sz="1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коммита</a:t>
            </a: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к задаче;</a:t>
            </a:r>
          </a:p>
          <a:p>
            <a:pPr marL="0" indent="450850"/>
            <a:r>
              <a:rPr lang="ru-RU" sz="1900" dirty="0">
                <a:latin typeface="Arial" panose="020B0604020202020204" pitchFamily="34" charset="0"/>
                <a:cs typeface="Arial" panose="020B0604020202020204" pitchFamily="34" charset="0"/>
              </a:rPr>
              <a:t>д</a:t>
            </a: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ля запрета </a:t>
            </a:r>
            <a:r>
              <a:rPr lang="ru-RU" sz="1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коммита</a:t>
            </a: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в ветку;</a:t>
            </a:r>
          </a:p>
          <a:p>
            <a:pPr marL="0" indent="450850"/>
            <a:r>
              <a:rPr lang="ru-RU" sz="1900" dirty="0">
                <a:latin typeface="Arial" panose="020B0604020202020204" pitchFamily="34" charset="0"/>
                <a:cs typeface="Arial" panose="020B0604020202020204" pitchFamily="34" charset="0"/>
              </a:rPr>
              <a:t>д</a:t>
            </a: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ля запуска утилит статического анализа;</a:t>
            </a:r>
          </a:p>
          <a:p>
            <a:pPr marL="0" indent="450850"/>
            <a:r>
              <a:rPr lang="ru-RU" sz="1900" dirty="0">
                <a:latin typeface="Arial" panose="020B0604020202020204" pitchFamily="34" charset="0"/>
                <a:cs typeface="Arial" panose="020B0604020202020204" pitchFamily="34" charset="0"/>
              </a:rPr>
              <a:t>д</a:t>
            </a:r>
            <a:r>
              <a:rPr lang="ru-RU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ля чего угодно.</a:t>
            </a:r>
          </a:p>
          <a:p>
            <a:pPr marL="0" indent="45085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032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51470"/>
            <a:ext cx="8640960" cy="1080119"/>
          </a:xfrm>
        </p:spPr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Hooks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00150"/>
            <a:ext cx="8640960" cy="3531839"/>
          </a:xfrm>
        </p:spPr>
        <p:txBody>
          <a:bodyPr>
            <a:normAutofit/>
          </a:bodyPr>
          <a:lstStyle/>
          <a:p>
            <a:pPr marL="0" indent="45085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131590"/>
            <a:ext cx="5276850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1158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51470"/>
            <a:ext cx="8640960" cy="1080119"/>
          </a:xfrm>
        </p:spPr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Контроль версий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31590"/>
            <a:ext cx="8640960" cy="3816424"/>
          </a:xfrm>
        </p:spPr>
        <p:txBody>
          <a:bodyPr>
            <a:normAutofit/>
          </a:bodyPr>
          <a:lstStyle/>
          <a:p>
            <a:pPr marL="0" indent="357188">
              <a:buNone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Предпосылки создания:</a:t>
            </a:r>
          </a:p>
          <a:p>
            <a:pPr marL="0" indent="357188"/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д</a:t>
            </a: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оступ к более ранним и побочным версиям документа;</a:t>
            </a:r>
          </a:p>
          <a:p>
            <a:pPr marL="0" indent="357188"/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командная разработка.</a:t>
            </a:r>
          </a:p>
          <a:p>
            <a:pPr marL="0" indent="357188"/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357188">
              <a:buNone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Классификация СКВ:</a:t>
            </a:r>
          </a:p>
          <a:p>
            <a:pPr marL="0" indent="357188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</a:t>
            </a:r>
            <a:r>
              <a:rPr lang="ru-RU" sz="1800" dirty="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римитивные;</a:t>
            </a:r>
          </a:p>
          <a:p>
            <a:pPr marL="0" indent="357188"/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локальные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[RCS]</a:t>
            </a: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357188"/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централизованные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[CVS, Subversion]</a:t>
            </a: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357188"/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распределенные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[Mercurial, </a:t>
            </a:r>
            <a:r>
              <a:rPr lang="en-U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].</a:t>
            </a:r>
            <a:endParaRPr lang="ru-RU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357188">
              <a:buNone/>
            </a:pP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Литература: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git-scm.com</a:t>
            </a:r>
            <a:endParaRPr lang="ru-RU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793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05978"/>
            <a:ext cx="8640960" cy="925611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1683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51470"/>
            <a:ext cx="8640960" cy="1080119"/>
          </a:xfrm>
        </p:spPr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Жизненный цикл файлов в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728" y="1674813"/>
            <a:ext cx="6644640" cy="2740914"/>
          </a:xfrm>
        </p:spPr>
      </p:pic>
    </p:spTree>
    <p:extLst>
      <p:ext uri="{BB962C8B-B14F-4D97-AF65-F5344CB8AC3E}">
        <p14:creationId xmlns:p14="http://schemas.microsoft.com/office/powerpoint/2010/main" val="933708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51470"/>
            <a:ext cx="8640960" cy="1080119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Merge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31590"/>
            <a:ext cx="8640960" cy="3600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336" y="1635646"/>
            <a:ext cx="6096000" cy="240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239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51470"/>
            <a:ext cx="8640960" cy="1080119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Rebase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851670"/>
            <a:ext cx="6096000" cy="1760220"/>
          </a:xfrm>
        </p:spPr>
      </p:pic>
    </p:spTree>
    <p:extLst>
      <p:ext uri="{BB962C8B-B14F-4D97-AF65-F5344CB8AC3E}">
        <p14:creationId xmlns:p14="http://schemas.microsoft.com/office/powerpoint/2010/main" val="1082984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51470"/>
            <a:ext cx="8640960" cy="1080119"/>
          </a:xfrm>
        </p:spPr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Удаленный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репозиторий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534" y="1131590"/>
            <a:ext cx="4525714" cy="3939047"/>
          </a:xfrm>
        </p:spPr>
      </p:pic>
    </p:spTree>
    <p:extLst>
      <p:ext uri="{BB962C8B-B14F-4D97-AF65-F5344CB8AC3E}">
        <p14:creationId xmlns:p14="http://schemas.microsoft.com/office/powerpoint/2010/main" val="462651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51470"/>
            <a:ext cx="8640960" cy="1080119"/>
          </a:xfrm>
        </p:spPr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Организация контроля версий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601" y="1881384"/>
            <a:ext cx="3524631" cy="1557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4877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51470"/>
            <a:ext cx="8640960" cy="1080119"/>
          </a:xfrm>
        </p:spPr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Организация контроля версий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851670"/>
            <a:ext cx="6096000" cy="1767840"/>
          </a:xfrm>
        </p:spPr>
      </p:pic>
    </p:spTree>
    <p:extLst>
      <p:ext uri="{BB962C8B-B14F-4D97-AF65-F5344CB8AC3E}">
        <p14:creationId xmlns:p14="http://schemas.microsoft.com/office/powerpoint/2010/main" val="304821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51470"/>
            <a:ext cx="8640960" cy="1080119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Модели распределенной разработки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75605"/>
            <a:ext cx="8229600" cy="3319017"/>
          </a:xfrm>
        </p:spPr>
        <p:txBody>
          <a:bodyPr>
            <a:normAutofit/>
          </a:bodyPr>
          <a:lstStyle/>
          <a:p>
            <a:pPr marL="0" indent="45085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пределяют способы взаимодействия между разработчиками в рамках одного проекта, но не внутреннее устройство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репозиториев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45085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ыбираются в зависимости от величины проекта.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9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239</Words>
  <Application>Microsoft Office PowerPoint</Application>
  <PresentationFormat>Экран (16:9)</PresentationFormat>
  <Paragraphs>52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Тема Office</vt:lpstr>
      <vt:lpstr>Git и его друзья</vt:lpstr>
      <vt:lpstr>Контроль версий</vt:lpstr>
      <vt:lpstr>Жизненный цикл файлов в Git</vt:lpstr>
      <vt:lpstr>Merge</vt:lpstr>
      <vt:lpstr>Rebase</vt:lpstr>
      <vt:lpstr>Удаленный репозиторий</vt:lpstr>
      <vt:lpstr>Организация контроля версий</vt:lpstr>
      <vt:lpstr>Организация контроля версий</vt:lpstr>
      <vt:lpstr>Модели распределенной разработки</vt:lpstr>
      <vt:lpstr>Менеджер по организации</vt:lpstr>
      <vt:lpstr>Диктаторы и лейтенанты</vt:lpstr>
      <vt:lpstr>Централизованная</vt:lpstr>
      <vt:lpstr>Методологии организации распределенной разработки</vt:lpstr>
      <vt:lpstr>GitFlow</vt:lpstr>
      <vt:lpstr>Непрерывная интеграция</vt:lpstr>
      <vt:lpstr>Непрерывная интеграция</vt:lpstr>
      <vt:lpstr>Непрерывная интеграция</vt:lpstr>
      <vt:lpstr>Git Hooks</vt:lpstr>
      <vt:lpstr>Git Hooks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Организация процесса кодирования</dc:title>
  <dc:creator>Maxim</dc:creator>
  <cp:lastModifiedBy>Maxim</cp:lastModifiedBy>
  <cp:revision>19</cp:revision>
  <dcterms:created xsi:type="dcterms:W3CDTF">2020-02-25T20:41:05Z</dcterms:created>
  <dcterms:modified xsi:type="dcterms:W3CDTF">2021-02-28T21:26:55Z</dcterms:modified>
</cp:coreProperties>
</file>