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Бытие и реальность. </a:t>
            </a:r>
            <a:r>
              <a:rPr lang="ru-RU" smtClean="0"/>
              <a:t>Виды реальности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6278540"/>
            <a:ext cx="715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Презентацию сделал студент КМБО-02-19 </a:t>
            </a:r>
            <a:r>
              <a:rPr lang="ru-RU" dirty="0" err="1" smtClean="0"/>
              <a:t>Лашкин</a:t>
            </a:r>
            <a:r>
              <a:rPr lang="ru-RU" dirty="0" smtClean="0"/>
              <a:t> Марсель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бытия является центральным в философии. Оно не объемлемо и до конца не определимо. Многие философы начинают построение своей философии с этого понятия. Я его пониманию как философскую проблему, затрагивающую существование всего, неразрывную связь и единство этого всего, а также предопределённость этого всего до появления сознания отдельных индивидов и целых поколений.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96" y="5237279"/>
            <a:ext cx="2464832" cy="13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Реальность –  всё сущее, объективный мир, действительность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2" y="2659031"/>
            <a:ext cx="2970903" cy="21708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65" y="2578712"/>
            <a:ext cx="2956545" cy="22511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10" y="2806134"/>
            <a:ext cx="2039836" cy="18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реальности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Объективная реальность  - по отношению к индивиду — это </a:t>
            </a:r>
            <a:r>
              <a:rPr lang="ru-RU" dirty="0" smtClean="0"/>
              <a:t>всё, </a:t>
            </a:r>
            <a:r>
              <a:rPr lang="ru-RU" dirty="0"/>
              <a:t>что существует вне его сознания и отражается им</a:t>
            </a:r>
            <a:r>
              <a:rPr lang="ru-RU" dirty="0" smtClean="0"/>
              <a:t>.</a:t>
            </a:r>
          </a:p>
          <a:p>
            <a:r>
              <a:rPr lang="ru-RU" dirty="0"/>
              <a:t>Субъективная реальность – это восприятие реальности индивидом. </a:t>
            </a:r>
          </a:p>
          <a:p>
            <a:r>
              <a:rPr lang="ru-RU" dirty="0"/>
              <a:t>Физическая реальность – мир вокруг, воспринимаемый индивидом с помощью органов </a:t>
            </a:r>
            <a:r>
              <a:rPr lang="ru-RU" dirty="0" smtClean="0"/>
              <a:t>чувств.</a:t>
            </a:r>
          </a:p>
          <a:p>
            <a:r>
              <a:rPr lang="ru-RU" dirty="0"/>
              <a:t>Виртуальная реальность – искусственный мир, тоже воспринимаемый индивидом. Например, компьютерные игры, истории в книгах и т.д.</a:t>
            </a:r>
          </a:p>
        </p:txBody>
      </p:sp>
    </p:spTree>
    <p:extLst>
      <p:ext uri="{BB962C8B-B14F-4D97-AF65-F5344CB8AC3E}">
        <p14:creationId xmlns:p14="http://schemas.microsoft.com/office/powerpoint/2010/main" val="19721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37</TotalTime>
  <Words>146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Аптека</vt:lpstr>
      <vt:lpstr>Бытие и реальность. Виды реальности</vt:lpstr>
      <vt:lpstr>Бытие</vt:lpstr>
      <vt:lpstr>реальность</vt:lpstr>
      <vt:lpstr>Виды реальности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Бытие и реальность. Виды реальностей</dc:title>
  <dc:creator>ViP</dc:creator>
  <cp:lastModifiedBy>ViP</cp:lastModifiedBy>
  <cp:revision>5</cp:revision>
  <dcterms:created xsi:type="dcterms:W3CDTF">2021-04-08T08:53:35Z</dcterms:created>
  <dcterms:modified xsi:type="dcterms:W3CDTF">2021-06-03T11:40:11Z</dcterms:modified>
</cp:coreProperties>
</file>