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64" r:id="rId1"/>
  </p:sldMasterIdLst>
  <p:notesMasterIdLst>
    <p:notesMasterId r:id="rId6"/>
  </p:notesMasterIdLst>
  <p:sldIdLst>
    <p:sldId id="382" r:id="rId2"/>
    <p:sldId id="383" r:id="rId3"/>
    <p:sldId id="384" r:id="rId4"/>
    <p:sldId id="385" r:id="rId5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30" autoAdjust="0"/>
    <p:restoredTop sz="66776" autoAdjust="0"/>
  </p:normalViewPr>
  <p:slideViewPr>
    <p:cSldViewPr>
      <p:cViewPr varScale="1">
        <p:scale>
          <a:sx n="80" d="100"/>
          <a:sy n="80" d="100"/>
        </p:scale>
        <p:origin x="91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761133-AA30-4682-A88E-A0A1066411D2}" type="datetimeFigureOut">
              <a:rPr lang="ru-RU" smtClean="0"/>
              <a:pPr/>
              <a:t>13.11.2019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6DA6E-3E6A-4C51-A65E-2FA83A77234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3657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6DA6E-3E6A-4C51-A65E-2FA83A772343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5328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Прямоугольник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Прямоугольник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Прямоугольник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4" name="Прямая соединительная линия 13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6" name="Прямоугольник 15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Овал 16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Овал 17"/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Овал 18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" name="Овал 19"/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1" name="Овал 20"/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22" name="Дата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463" y="1174750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7EEA3A-8331-41B8-8C86-B0B6A88B5CD2}" type="datetime1">
              <a:rPr lang="ru-RU" smtClean="0"/>
              <a:t>13.11.2019</a:t>
            </a:fld>
            <a:endParaRPr lang="ru-RU"/>
          </a:p>
        </p:txBody>
      </p:sp>
      <p:sp>
        <p:nvSpPr>
          <p:cNvPr id="23" name="Нижний колонтитул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81475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4" name="Номер слайда 28"/>
          <p:cNvSpPr>
            <a:spLocks noGrp="1"/>
          </p:cNvSpPr>
          <p:nvPr>
            <p:ph type="sldNum" sz="quarter" idx="12"/>
          </p:nvPr>
        </p:nvSpPr>
        <p:spPr bwMode="auto">
          <a:xfrm>
            <a:off x="1325563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6A4404-A68F-407D-B360-CA86652214C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93192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E41A2F-86ED-4540-A3E4-E22C6089ED2C}" type="datetime1">
              <a:rPr lang="ru-RU" smtClean="0"/>
              <a:t>13.11.2019</a:t>
            </a:fld>
            <a:endParaRPr lang="ru-RU"/>
          </a:p>
        </p:txBody>
      </p:sp>
      <p:sp>
        <p:nvSpPr>
          <p:cNvPr id="5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EAE6D0-CAD4-4B11-982A-EA735F08899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0498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AA9858-099F-4C32-9293-3B4DD647A083}" type="datetime1">
              <a:rPr lang="ru-RU" smtClean="0"/>
              <a:t>13.11.2019</a:t>
            </a:fld>
            <a:endParaRPr lang="ru-RU"/>
          </a:p>
        </p:txBody>
      </p:sp>
      <p:sp>
        <p:nvSpPr>
          <p:cNvPr id="5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39969B-4C9C-48A4-933F-5F584780853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3546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9EA9F515-9D98-4252-B479-5AD3EB125C21}" type="datetime1">
              <a:rPr lang="ru-RU" smtClean="0"/>
              <a:t>13.11.2019</a:t>
            </a:fld>
            <a:endParaRPr lang="ru-RU"/>
          </a:p>
        </p:txBody>
      </p:sp>
      <p:sp>
        <p:nvSpPr>
          <p:cNvPr id="5" name="Номер слайда 8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8D2641A1-8ECD-4A11-B18A-999E724BADA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6" name="Нижний колонтитул 9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6693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Прямоугольник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Прямоугольник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Прямоугольник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3" name="Прямоугольник 12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Овал 13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5" name="Овал 14"/>
          <p:cNvSpPr/>
          <p:nvPr/>
        </p:nvSpPr>
        <p:spPr bwMode="auto">
          <a:xfrm>
            <a:off x="1323975" y="4867275"/>
            <a:ext cx="642938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6" name="Овал 15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Овал 16"/>
          <p:cNvSpPr/>
          <p:nvPr/>
        </p:nvSpPr>
        <p:spPr bwMode="auto">
          <a:xfrm>
            <a:off x="1663700" y="5791200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Овал 17"/>
          <p:cNvSpPr/>
          <p:nvPr/>
        </p:nvSpPr>
        <p:spPr bwMode="auto">
          <a:xfrm>
            <a:off x="1879600" y="4479925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Прямая соединительная линия 18"/>
          <p:cNvSpPr>
            <a:spLocks noChangeShapeType="1"/>
          </p:cNvSpPr>
          <p:nvPr/>
        </p:nvSpPr>
        <p:spPr bwMode="auto">
          <a:xfrm>
            <a:off x="9097963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Дата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2875" y="1169988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C6744E-7314-40C2-901F-84EBF4208372}" type="datetime1">
              <a:rPr lang="ru-RU" smtClean="0"/>
              <a:t>13.11.2019</a:t>
            </a:fld>
            <a:endParaRPr lang="ru-RU"/>
          </a:p>
        </p:txBody>
      </p:sp>
      <p:sp>
        <p:nvSpPr>
          <p:cNvPr id="21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78300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2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1339850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12E836-4E94-446F-90E2-F6779B68C99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2071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ED8E7A-F571-496B-9BB9-64B0B26BD071}" type="datetime1">
              <a:rPr lang="ru-RU" smtClean="0"/>
              <a:t>13.11.2019</a:t>
            </a:fld>
            <a:endParaRPr lang="ru-RU"/>
          </a:p>
        </p:txBody>
      </p:sp>
      <p:sp>
        <p:nvSpPr>
          <p:cNvPr id="6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121F19-F4CF-4704-81C0-8C445578A13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8419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Текст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A404C8-38C0-4C54-8EE0-618CFF25BDF5}" type="datetime1">
              <a:rPr lang="ru-RU" smtClean="0"/>
              <a:t>13.11.2019</a:t>
            </a:fld>
            <a:endParaRPr lang="ru-RU"/>
          </a:p>
        </p:txBody>
      </p:sp>
      <p:sp>
        <p:nvSpPr>
          <p:cNvPr id="8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63F89F-B9B9-439C-B3D4-DFDF5D98A53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7896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24730CC6-4A9F-44E4-B452-ADCF71CDC455}" type="datetime1">
              <a:rPr lang="ru-RU" smtClean="0"/>
              <a:t>13.11.2019</a:t>
            </a:fld>
            <a:endParaRPr lang="ru-RU"/>
          </a:p>
        </p:txBody>
      </p:sp>
      <p:sp>
        <p:nvSpPr>
          <p:cNvPr id="4" name="Номер слайда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793E6518-17F6-4B44-860B-5B83B08178E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5" name="Нижний колонтитул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471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5B2E5E-9286-4819-A0A5-CDBD0709C0D7}" type="datetime1">
              <a:rPr lang="ru-RU" smtClean="0"/>
              <a:t>13.11.2019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B754E5-D70E-405F-B36C-D53FB8963BE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1745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ая соединительная линия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6" name="Прямая соединительная линия 5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9" name="Прямоугольник 8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1" name="Овал 10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/>
          <a:lstStyle>
            <a:lvl1pPr algn="l">
              <a:buNone/>
              <a:defRPr sz="2000" b="1" cap="small" baseline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8" name="Содержимое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2" name="Дата 20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22717DDB-A99E-4204-947E-99C5A9376D65}" type="datetime1">
              <a:rPr lang="ru-RU" smtClean="0"/>
              <a:t>13.11.2019</a:t>
            </a:fld>
            <a:endParaRPr lang="ru-RU"/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3CB29402-CCB6-4237-A6A3-B2DB05F8938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14" name="Нижний колонтитул 22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64911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ая соединительная линия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" name="Прямоугольник 7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ru-RU" noProof="0" smtClean="0"/>
              <a:t>Вставка рисунка</a:t>
            </a:r>
            <a:endParaRPr lang="en-US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spcCol="274320" rtlCol="0" fromWordArt="0" forceAA="0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Дата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A3548FFD-C22C-4E5A-A051-4819B51DDE0B}" type="datetime1">
              <a:rPr lang="ru-RU" smtClean="0"/>
              <a:t>13.11.2019</a:t>
            </a:fld>
            <a:endParaRPr lang="ru-RU"/>
          </a:p>
        </p:txBody>
      </p:sp>
      <p:sp>
        <p:nvSpPr>
          <p:cNvPr id="13" name="Номер слайда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5FFC15E2-8F94-4DC1-9659-4925062B303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14" name="Нижний колонтитул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848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076" name="Текст 1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smtClean="0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vert="horz"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6F3F371B-EAF2-4E32-BD8B-FDA2D45DDE5B}" type="datetime1">
              <a:rPr lang="ru-RU" smtClean="0"/>
              <a:t>13.11.2019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2" name="Овал 11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anchor="ctr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b="1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fld id="{A51D7EB5-3AE4-471D-8646-1D17A5C4DD9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76" r:id="rId1"/>
    <p:sldLayoutId id="2147484177" r:id="rId2"/>
    <p:sldLayoutId id="2147484178" r:id="rId3"/>
    <p:sldLayoutId id="2147484171" r:id="rId4"/>
    <p:sldLayoutId id="2147484172" r:id="rId5"/>
    <p:sldLayoutId id="2147484179" r:id="rId6"/>
    <p:sldLayoutId id="2147484173" r:id="rId7"/>
    <p:sldLayoutId id="2147484180" r:id="rId8"/>
    <p:sldLayoutId id="2147484181" r:id="rId9"/>
    <p:sldLayoutId id="2147484174" r:id="rId10"/>
    <p:sldLayoutId id="2147484175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kern="1200" cap="small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563" algn="l" rtl="0" eaLnBrk="0" fontAlgn="base" hangingPunct="0">
        <a:spcBef>
          <a:spcPct val="20000"/>
        </a:spcBef>
        <a:spcAft>
          <a:spcPct val="0"/>
        </a:spcAft>
        <a:buClr>
          <a:srgbClr val="E0752F"/>
        </a:buClr>
        <a:buSzPct val="60000"/>
        <a:buFont typeface="Wingdings" pitchFamily="2" charset="2"/>
        <a:buChar char="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182563" algn="l" rtl="0" eaLnBrk="0" fontAlgn="base" hangingPunct="0">
        <a:spcBef>
          <a:spcPct val="20000"/>
        </a:spcBef>
        <a:spcAft>
          <a:spcPct val="0"/>
        </a:spcAft>
        <a:buClr>
          <a:srgbClr val="FEC3AE"/>
        </a:buClr>
        <a:buSzPct val="60000"/>
        <a:buFont typeface="Wingdings" pitchFamily="2" charset="2"/>
        <a:buChar char="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182563" algn="l" rtl="0" eaLnBrk="0" fontAlgn="base" hangingPunct="0">
        <a:spcBef>
          <a:spcPct val="20000"/>
        </a:spcBef>
        <a:spcAft>
          <a:spcPct val="0"/>
        </a:spcAft>
        <a:buClr>
          <a:srgbClr val="BDCAE9"/>
        </a:buClr>
        <a:buSzPct val="68000"/>
        <a:buFont typeface="Wingdings 2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28750" y="1428750"/>
            <a:ext cx="6858000" cy="2143125"/>
          </a:xfrm>
        </p:spPr>
        <p:txBody>
          <a:bodyPr>
            <a:noAutofit/>
          </a:bodyPr>
          <a:lstStyle/>
          <a:p>
            <a:pPr algn="ctr"/>
            <a:r>
              <a:rPr lang="en-US" sz="3200" dirty="0" smtClean="0"/>
              <a:t>union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3614745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D2641A1-8ECD-4A11-B18A-999E724BADA8}" type="slidenum">
              <a:rPr lang="ru-RU" smtClean="0"/>
              <a:pPr>
                <a:defRPr/>
              </a:pPr>
              <a:t>2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467544" y="1556792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union U {</a:t>
            </a:r>
          </a:p>
          <a:p>
            <a:r>
              <a:rPr lang="en-US" dirty="0"/>
              <a:t>   short s;</a:t>
            </a:r>
          </a:p>
          <a:p>
            <a:r>
              <a:rPr lang="en-US" dirty="0"/>
              <a:t>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r>
              <a:rPr lang="en-US" dirty="0"/>
              <a:t>   double d;</a:t>
            </a:r>
          </a:p>
          <a:p>
            <a:r>
              <a:rPr lang="en-US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4058677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D2641A1-8ECD-4A11-B18A-999E724BADA8}" type="slidenum">
              <a:rPr lang="ru-RU" smtClean="0"/>
              <a:pPr>
                <a:defRPr/>
              </a:pPr>
              <a:t>3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251520" y="244049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#include &lt;</a:t>
            </a:r>
            <a:r>
              <a:rPr lang="en-US" dirty="0" err="1"/>
              <a:t>iostream</a:t>
            </a:r>
            <a:r>
              <a:rPr lang="en-US" dirty="0" smtClean="0"/>
              <a:t>&gt;</a:t>
            </a:r>
            <a:endParaRPr lang="en-US" dirty="0"/>
          </a:p>
          <a:p>
            <a:r>
              <a:rPr lang="en-US" dirty="0"/>
              <a:t>union U {</a:t>
            </a:r>
          </a:p>
          <a:p>
            <a:r>
              <a:rPr lang="en-US" dirty="0"/>
              <a:t>   short s;</a:t>
            </a:r>
          </a:p>
          <a:p>
            <a:r>
              <a:rPr lang="en-US" dirty="0"/>
              <a:t>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r>
              <a:rPr lang="en-US" dirty="0"/>
              <a:t>   double d;</a:t>
            </a:r>
          </a:p>
          <a:p>
            <a:r>
              <a:rPr lang="en-US" dirty="0" smtClean="0"/>
              <a:t>};</a:t>
            </a:r>
            <a:endParaRPr lang="en-US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275856" y="244049"/>
            <a:ext cx="4572000" cy="563231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sizeof</a:t>
            </a:r>
            <a:r>
              <a:rPr lang="en-US" dirty="0"/>
              <a:t>(U) &lt;&lt; "\n";</a:t>
            </a:r>
          </a:p>
          <a:p>
            <a:endParaRPr lang="en-US" dirty="0"/>
          </a:p>
          <a:p>
            <a:r>
              <a:rPr lang="en-US" dirty="0"/>
              <a:t>    U </a:t>
            </a:r>
            <a:r>
              <a:rPr lang="en-US" dirty="0" err="1"/>
              <a:t>u</a:t>
            </a:r>
            <a:r>
              <a:rPr lang="en-US" dirty="0"/>
              <a:t>;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</a:t>
            </a:r>
            <a:r>
              <a:rPr lang="en-US" dirty="0" err="1"/>
              <a:t>u.i</a:t>
            </a:r>
            <a:r>
              <a:rPr lang="en-US" dirty="0"/>
              <a:t> = 0x00000F;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u.s</a:t>
            </a:r>
            <a:r>
              <a:rPr lang="en-US" dirty="0"/>
              <a:t> &lt;&lt; "\n";</a:t>
            </a:r>
          </a:p>
          <a:p>
            <a:r>
              <a:rPr lang="en-US" dirty="0"/>
              <a:t>    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u.i</a:t>
            </a:r>
            <a:r>
              <a:rPr lang="en-US" dirty="0"/>
              <a:t> &lt;&lt; "\n";</a:t>
            </a:r>
          </a:p>
          <a:p>
            <a:r>
              <a:rPr lang="en-US" dirty="0"/>
              <a:t>    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u.d</a:t>
            </a:r>
            <a:r>
              <a:rPr lang="en-US" dirty="0"/>
              <a:t> &lt;&lt; "\n";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</a:t>
            </a:r>
            <a:r>
              <a:rPr lang="en-US" dirty="0" err="1"/>
              <a:t>u.i</a:t>
            </a:r>
            <a:r>
              <a:rPr lang="en-US" dirty="0"/>
              <a:t> = </a:t>
            </a:r>
            <a:r>
              <a:rPr lang="en-US" dirty="0" smtClean="0"/>
              <a:t>0xFF000F</a:t>
            </a:r>
            <a:r>
              <a:rPr lang="en-US" dirty="0"/>
              <a:t>;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u.s</a:t>
            </a:r>
            <a:r>
              <a:rPr lang="en-US" dirty="0"/>
              <a:t> &lt;&lt; "\n";</a:t>
            </a:r>
          </a:p>
          <a:p>
            <a:r>
              <a:rPr lang="en-US" dirty="0"/>
              <a:t>    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u.i</a:t>
            </a:r>
            <a:r>
              <a:rPr lang="en-US" dirty="0"/>
              <a:t> &lt;&lt; "\n";</a:t>
            </a:r>
          </a:p>
          <a:p>
            <a:r>
              <a:rPr lang="en-US" dirty="0"/>
              <a:t>    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u.d</a:t>
            </a:r>
            <a:r>
              <a:rPr lang="en-US" dirty="0"/>
              <a:t> &lt;&lt; "\n";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return 0;</a:t>
            </a:r>
          </a:p>
          <a:p>
            <a:r>
              <a:rPr lang="en-US" dirty="0"/>
              <a:t>}</a:t>
            </a: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267544" y="4718387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8</a:t>
            </a:r>
          </a:p>
          <a:p>
            <a:r>
              <a:rPr lang="en-US" dirty="0"/>
              <a:t>15</a:t>
            </a:r>
          </a:p>
          <a:p>
            <a:r>
              <a:rPr lang="en-US" dirty="0"/>
              <a:t>15</a:t>
            </a:r>
          </a:p>
          <a:p>
            <a:r>
              <a:rPr lang="en-US" dirty="0"/>
              <a:t>7.41098e-323</a:t>
            </a:r>
          </a:p>
          <a:p>
            <a:r>
              <a:rPr lang="en-US" dirty="0"/>
              <a:t>15</a:t>
            </a:r>
          </a:p>
          <a:p>
            <a:r>
              <a:rPr lang="en-US" dirty="0"/>
              <a:t>16711695</a:t>
            </a:r>
          </a:p>
          <a:p>
            <a:r>
              <a:rPr lang="en-US" dirty="0"/>
              <a:t>8.25667e-317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44130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D2641A1-8ECD-4A11-B18A-999E724BADA8}" type="slidenum">
              <a:rPr lang="ru-RU" smtClean="0"/>
              <a:pPr>
                <a:defRPr/>
              </a:pPr>
              <a:t>4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2286000" y="1720840"/>
            <a:ext cx="4878288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struct</a:t>
            </a:r>
            <a:r>
              <a:rPr lang="en-US" dirty="0"/>
              <a:t> Color {</a:t>
            </a:r>
          </a:p>
          <a:p>
            <a:r>
              <a:rPr lang="en-US" dirty="0"/>
              <a:t>    </a:t>
            </a:r>
            <a:r>
              <a:rPr lang="en-US" dirty="0" err="1"/>
              <a:t>enum</a:t>
            </a:r>
            <a:r>
              <a:rPr lang="en-US"/>
              <a:t> </a:t>
            </a:r>
            <a:r>
              <a:rPr lang="en-US" smtClean="0"/>
              <a:t>class Component </a:t>
            </a:r>
            <a:r>
              <a:rPr lang="en-US" dirty="0"/>
              <a:t>{</a:t>
            </a:r>
          </a:p>
          <a:p>
            <a:r>
              <a:rPr lang="en-US" dirty="0"/>
              <a:t>        Red,</a:t>
            </a:r>
          </a:p>
          <a:p>
            <a:r>
              <a:rPr lang="en-US" dirty="0"/>
              <a:t>        Blue,</a:t>
            </a:r>
          </a:p>
          <a:p>
            <a:r>
              <a:rPr lang="en-US" dirty="0"/>
              <a:t>        Green,</a:t>
            </a:r>
          </a:p>
          <a:p>
            <a:r>
              <a:rPr lang="en-US" dirty="0"/>
              <a:t>        Alpha</a:t>
            </a:r>
          </a:p>
          <a:p>
            <a:r>
              <a:rPr lang="en-US" dirty="0"/>
              <a:t>    };</a:t>
            </a:r>
          </a:p>
          <a:p>
            <a:r>
              <a:rPr lang="en-US" dirty="0"/>
              <a:t>    union {</a:t>
            </a:r>
          </a:p>
          <a:p>
            <a:r>
              <a:rPr lang="en-US" dirty="0"/>
              <a:t>        unsigned char component[4];</a:t>
            </a:r>
          </a:p>
          <a:p>
            <a:r>
              <a:rPr lang="en-US" dirty="0"/>
              <a:t>        </a:t>
            </a:r>
            <a:r>
              <a:rPr lang="en-US" dirty="0" err="1"/>
              <a:t>int</a:t>
            </a:r>
            <a:r>
              <a:rPr lang="en-US" dirty="0"/>
              <a:t> data;</a:t>
            </a:r>
          </a:p>
          <a:p>
            <a:r>
              <a:rPr lang="en-US" dirty="0"/>
              <a:t>    };</a:t>
            </a:r>
          </a:p>
          <a:p>
            <a:r>
              <a:rPr lang="en-US" dirty="0" smtClean="0"/>
              <a:t>};</a:t>
            </a:r>
          </a:p>
          <a:p>
            <a:endParaRPr lang="en-US" dirty="0"/>
          </a:p>
          <a:p>
            <a:r>
              <a:rPr lang="en-US" dirty="0"/>
              <a:t> Color </a:t>
            </a:r>
            <a:r>
              <a:rPr lang="en-US" dirty="0" err="1"/>
              <a:t>color</a:t>
            </a:r>
            <a:r>
              <a:rPr lang="en-US" dirty="0"/>
              <a:t>;</a:t>
            </a:r>
          </a:p>
          <a:p>
            <a:r>
              <a:rPr lang="en-US" dirty="0"/>
              <a:t>    </a:t>
            </a:r>
            <a:r>
              <a:rPr lang="en-US" dirty="0" err="1"/>
              <a:t>color.component</a:t>
            </a:r>
            <a:r>
              <a:rPr lang="en-US" dirty="0"/>
              <a:t>[Color::Red] = 12;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color.data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41709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Эркер">
  <a:themeElements>
    <a:clrScheme name="Эркер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Классическая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Эркер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Эркер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4611</TotalTime>
  <Words>204</Words>
  <Application>Microsoft Office PowerPoint</Application>
  <PresentationFormat>Экран (4:3)</PresentationFormat>
  <Paragraphs>60</Paragraphs>
  <Slides>4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10" baseType="lpstr">
      <vt:lpstr>Arial</vt:lpstr>
      <vt:lpstr>Calibri</vt:lpstr>
      <vt:lpstr>Century Schoolbook</vt:lpstr>
      <vt:lpstr>Wingdings</vt:lpstr>
      <vt:lpstr>Wingdings 2</vt:lpstr>
      <vt:lpstr>Эркер</vt:lpstr>
      <vt:lpstr>union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Арифметико-логическое устройство</dc:title>
  <dc:creator>YAN</dc:creator>
  <cp:lastModifiedBy>lektor</cp:lastModifiedBy>
  <cp:revision>425</cp:revision>
  <dcterms:created xsi:type="dcterms:W3CDTF">2009-10-14T13:59:34Z</dcterms:created>
  <dcterms:modified xsi:type="dcterms:W3CDTF">2019-11-13T08:58:29Z</dcterms:modified>
</cp:coreProperties>
</file>