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93" r:id="rId2"/>
    <p:sldId id="294" r:id="rId3"/>
    <p:sldId id="295" r:id="rId4"/>
    <p:sldId id="296" r:id="rId5"/>
    <p:sldId id="298" r:id="rId6"/>
    <p:sldId id="299" r:id="rId7"/>
    <p:sldId id="30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7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53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37"/>
            <a:ext cx="870333" cy="9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45920"/>
            <a:ext cx="7039100" cy="3139836"/>
          </a:xfrm>
        </p:spPr>
        <p:txBody>
          <a:bodyPr/>
          <a:lstStyle/>
          <a:p>
            <a:pPr algn="just"/>
            <a:r>
              <a:rPr lang="ru-RU" sz="2800" dirty="0" smtClean="0"/>
              <a:t>1. Сущностный подход к изучению человека. Многообразие подходов к сущности человека.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2. Экзистенциальный подход к изучению человека. Основные противоречия человеческого существования.</a:t>
            </a:r>
            <a:endParaRPr lang="ru-RU" sz="3600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178878"/>
            <a:ext cx="7325750" cy="467042"/>
          </a:xfrm>
        </p:spPr>
        <p:txBody>
          <a:bodyPr/>
          <a:lstStyle/>
          <a:p>
            <a:pPr algn="ctr"/>
            <a:r>
              <a:rPr lang="ru-RU" b="1" dirty="0" smtClean="0"/>
              <a:t>ФИЛОСОФИЯ ЧЕЛОВЕКА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5087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2709" y="1412398"/>
            <a:ext cx="8060786" cy="4513389"/>
          </a:xfrm>
        </p:spPr>
        <p:txBody>
          <a:bodyPr/>
          <a:lstStyle/>
          <a:p>
            <a:pPr algn="just"/>
            <a:r>
              <a:rPr lang="ru-RU" sz="2400" b="0" dirty="0" smtClean="0"/>
              <a:t>	</a:t>
            </a:r>
            <a:r>
              <a:rPr lang="ru-RU" sz="2300" b="0" dirty="0" smtClean="0"/>
              <a:t>Один из основных вопросов философской антропологии – как человек возник, какова его сущность? Найти сущность человека, это значит его найти главное, определяющее, внутреннее, необходимое, специфическое свойство или совокупность свойств.</a:t>
            </a:r>
            <a:br>
              <a:rPr lang="ru-RU" sz="2300" b="0" dirty="0" smtClean="0"/>
            </a:br>
            <a:r>
              <a:rPr lang="ru-RU" sz="2300" b="0" dirty="0" smtClean="0"/>
              <a:t>	В современной философии ведущим является понимание сущности человека как единства природного и социального и духовного. Однако, в методологическом отношении такое единство изучать сложно и одна из главных сложностей – </a:t>
            </a:r>
            <a:r>
              <a:rPr lang="ru-RU" sz="2300" b="0" dirty="0" err="1" smtClean="0"/>
              <a:t>редукционизм</a:t>
            </a:r>
            <a:r>
              <a:rPr lang="ru-RU" sz="2300" b="0" dirty="0" smtClean="0"/>
              <a:t>. </a:t>
            </a:r>
            <a:r>
              <a:rPr lang="ru-RU" sz="2300" b="0" dirty="0" err="1" smtClean="0"/>
              <a:t>Редукционизм</a:t>
            </a:r>
            <a:r>
              <a:rPr lang="ru-RU" sz="2300" b="0" dirty="0" smtClean="0"/>
              <a:t> состоит в том, что науки, изучающие человека, рассматривают его частично, осваивают близкую к своему предмету сторону человеческой сущности, и редуцируют, т.е. сводят к ней всю целостную сущность человека.</a:t>
            </a:r>
            <a:endParaRPr lang="ru-RU" sz="23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45357"/>
            <a:ext cx="6858000" cy="467042"/>
          </a:xfrm>
        </p:spPr>
        <p:txBody>
          <a:bodyPr/>
          <a:lstStyle/>
          <a:p>
            <a:pPr algn="ctr"/>
            <a:r>
              <a:rPr lang="ru-RU" b="1" dirty="0" smtClean="0"/>
              <a:t>Философия человека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1262" y="1175657"/>
            <a:ext cx="8110848" cy="4928260"/>
          </a:xfrm>
        </p:spPr>
        <p:txBody>
          <a:bodyPr/>
          <a:lstStyle/>
          <a:p>
            <a:pPr algn="just"/>
            <a:r>
              <a:rPr lang="ru-RU" sz="2200" b="0" dirty="0" smtClean="0"/>
              <a:t>	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 smtClean="0"/>
              <a:t>	Сущ</a:t>
            </a:r>
            <a:r>
              <a:rPr lang="ru-RU" sz="2300" b="0" dirty="0" smtClean="0"/>
              <a:t>ествуют </a:t>
            </a:r>
            <a:r>
              <a:rPr lang="ru-RU" sz="2300" b="0" dirty="0" err="1" smtClean="0"/>
              <a:t>биологизаторские</a:t>
            </a:r>
            <a:r>
              <a:rPr lang="ru-RU" sz="2300" b="0" dirty="0" smtClean="0"/>
              <a:t> и </a:t>
            </a:r>
            <a:r>
              <a:rPr lang="ru-RU" sz="2300" b="0" dirty="0" err="1" smtClean="0"/>
              <a:t>социологизаторские</a:t>
            </a:r>
            <a:r>
              <a:rPr lang="ru-RU" sz="2300" b="0" dirty="0" smtClean="0"/>
              <a:t> подходы к пониманию сущности человека, которые упрощают, редуцируют сущность человека, сводят его к одной из сторон целостной человеческой природы. </a:t>
            </a:r>
            <a:br>
              <a:rPr lang="ru-RU" sz="2300" b="0" dirty="0" smtClean="0"/>
            </a:br>
            <a:r>
              <a:rPr lang="ru-RU" sz="2300" b="0" dirty="0" smtClean="0"/>
              <a:t>	</a:t>
            </a:r>
            <a:r>
              <a:rPr lang="ru-RU" sz="2200" b="0" dirty="0" err="1" smtClean="0"/>
              <a:t>Биологизация</a:t>
            </a:r>
            <a:r>
              <a:rPr lang="ru-RU" sz="2200" b="0" dirty="0" smtClean="0"/>
              <a:t> сущности человека означает преувеличение роли естественного, природного в человеке. К </a:t>
            </a:r>
            <a:r>
              <a:rPr lang="ru-RU" sz="2200" b="0" dirty="0" err="1" smtClean="0"/>
              <a:t>биологизаторским</a:t>
            </a:r>
            <a:r>
              <a:rPr lang="ru-RU" sz="2200" b="0" dirty="0" smtClean="0"/>
              <a:t> концепциям относится социал-дарвинизм, в соответствии с которым в обществе, как и в природе, действуют естественный отбор и борьбы за существование, </a:t>
            </a:r>
            <a:r>
              <a:rPr lang="ru-RU" sz="2200" b="0" dirty="0" err="1" smtClean="0"/>
              <a:t>социобиология</a:t>
            </a:r>
            <a:r>
              <a:rPr lang="ru-RU" sz="2200" b="0" dirty="0" smtClean="0"/>
              <a:t>  (Эдвард Уилсон), психоанализ Зигмунда Фрейда </a:t>
            </a:r>
            <a:r>
              <a:rPr lang="ru-RU" sz="2300" b="0" dirty="0" smtClean="0"/>
              <a:t>. </a:t>
            </a:r>
            <a:br>
              <a:rPr lang="ru-RU" sz="2300" b="0" dirty="0" smtClean="0"/>
            </a:br>
            <a:r>
              <a:rPr lang="ru-RU" sz="2300" b="0" dirty="0" smtClean="0"/>
              <a:t>	</a:t>
            </a:r>
            <a:r>
              <a:rPr lang="ru-RU" sz="2200" b="0" dirty="0" err="1" smtClean="0"/>
              <a:t>Социологизаторские</a:t>
            </a:r>
            <a:r>
              <a:rPr lang="ru-RU" sz="2200" b="0" dirty="0" smtClean="0"/>
              <a:t> подходы к пониманию сущности человека считают естественные предпосылки существования человека второстепенными, в них утверждается, что природу человека можно радикально изменить в соответствии с той или иной социальной программой.  Относятся марксизм, структурализм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711836"/>
            <a:ext cx="6858000" cy="467042"/>
          </a:xfrm>
        </p:spPr>
        <p:txBody>
          <a:bodyPr/>
          <a:lstStyle/>
          <a:p>
            <a:pPr algn="ctr"/>
            <a:r>
              <a:rPr lang="ru-RU" dirty="0" smtClean="0"/>
              <a:t>Философия человека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1519" y="2057398"/>
            <a:ext cx="7835705" cy="3360763"/>
          </a:xfrm>
        </p:spPr>
        <p:txBody>
          <a:bodyPr/>
          <a:lstStyle/>
          <a:p>
            <a:pPr algn="just"/>
            <a:r>
              <a:rPr lang="ru-RU" sz="2400" b="0" dirty="0" smtClean="0"/>
              <a:t>	</a:t>
            </a:r>
            <a:br>
              <a:rPr lang="ru-RU" sz="2400" b="0" dirty="0" smtClean="0"/>
            </a:br>
            <a:r>
              <a:rPr lang="ru-RU" sz="2400" b="0" dirty="0" smtClean="0"/>
              <a:t>	Предметом размышления философов-экзистенциалистов являются основные проблемы человеческого существования, смысл жизни, свобода, ответственность человека за свою судьбу. </a:t>
            </a:r>
            <a:br>
              <a:rPr lang="ru-RU" sz="2400" b="0" dirty="0" smtClean="0"/>
            </a:br>
            <a:r>
              <a:rPr lang="ru-RU" sz="2400" b="0" dirty="0" smtClean="0"/>
              <a:t>	Истоки экзистенциализма содержатся в учении датского философа ХIХ века С. Кьеркегора, который избрал предметом размышления конкретные проблемы человеческого существования (экзистенции), выбора человеком своего собственного пути развития и нравственного совершенствования. </a:t>
            </a: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 smtClean="0"/>
              <a:t>Экзистенциальный подход к изучению человека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9397" y="1645920"/>
            <a:ext cx="7813964" cy="3329841"/>
          </a:xfrm>
        </p:spPr>
        <p:txBody>
          <a:bodyPr/>
          <a:lstStyle/>
          <a:p>
            <a:pPr algn="l"/>
            <a:r>
              <a:rPr lang="ru-RU" sz="2300" b="0" dirty="0" smtClean="0"/>
              <a:t>	</a:t>
            </a:r>
            <a:r>
              <a:rPr lang="ru-RU" sz="2400" b="0" dirty="0" smtClean="0"/>
              <a:t>В Германии - Карл Ясперс (1883-1969), Мартин Хайдеггер(1889-1976),</a:t>
            </a:r>
            <a:br>
              <a:rPr lang="ru-RU" sz="2400" b="0" dirty="0" smtClean="0"/>
            </a:br>
            <a:r>
              <a:rPr lang="ru-RU" sz="2400" b="0" dirty="0" smtClean="0"/>
              <a:t>	Во Франции идеи экзистенциализма развивали Жан Поль Сартр (1905- 1980), Альбер Камю (1913-1960), Габриель Марсель(1889-1973). </a:t>
            </a:r>
            <a:br>
              <a:rPr lang="ru-RU" sz="2400" b="0" dirty="0" smtClean="0"/>
            </a:br>
            <a:r>
              <a:rPr lang="ru-RU" sz="2400" b="0" dirty="0" smtClean="0"/>
              <a:t> 	В России - Николай Бердяев(1874-1948), Лев Шестов (1866-1938). </a:t>
            </a:r>
            <a:br>
              <a:rPr lang="ru-RU" sz="2400" b="0" dirty="0" smtClean="0"/>
            </a:br>
            <a:endParaRPr lang="ru-RU" sz="2300" b="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Основные представители экзистенциализма</a:t>
            </a:r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514" y="1645920"/>
            <a:ext cx="8027720" cy="4362994"/>
          </a:xfrm>
        </p:spPr>
        <p:txBody>
          <a:bodyPr/>
          <a:lstStyle/>
          <a:p>
            <a:pPr algn="just"/>
            <a:r>
              <a:rPr lang="ru-RU" sz="2400" b="0" dirty="0" smtClean="0"/>
              <a:t>	Исходным понятием в экзистенциализме является понятие экзистенции - существования, и прежде всего - существования человека с его чувствами и стремлениями. По мнению экзистенциалистов, существование (</a:t>
            </a:r>
            <a:r>
              <a:rPr lang="ru-RU" sz="2400" b="0" dirty="0" err="1" smtClean="0"/>
              <a:t>экзистенция</a:t>
            </a:r>
            <a:r>
              <a:rPr lang="ru-RU" sz="2400" b="0" dirty="0" smtClean="0"/>
              <a:t>) предшествует сущности (эссенции). </a:t>
            </a:r>
            <a:br>
              <a:rPr lang="ru-RU" sz="2400" b="0" dirty="0" smtClean="0"/>
            </a:br>
            <a:r>
              <a:rPr lang="ru-RU" sz="2400" b="0" dirty="0" smtClean="0"/>
              <a:t>	Экзистенциалисты различают подлинное и неподлинное существование человека. </a:t>
            </a:r>
            <a:br>
              <a:rPr lang="ru-RU" sz="2400" b="0" dirty="0" smtClean="0"/>
            </a:br>
            <a:r>
              <a:rPr lang="ru-RU" sz="2400" b="0" dirty="0" smtClean="0"/>
              <a:t>	Свобода - это тяжкое бремя, которое вынужден нести каждый человек, стремящийся стать личностью. Можно отказаться от свободы, но тогда человек становится безличным, таким как все, он погружается в мир обыденности, в мир неподлинного бытия.  Свобода связана с ответственностью.</a:t>
            </a: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 smtClean="0"/>
              <a:t>Экзистенциальный подход к изучению человека</a:t>
            </a:r>
          </a:p>
          <a:p>
            <a:pPr algn="ctr"/>
            <a:r>
              <a:rPr lang="ru-RU" b="1" dirty="0" smtClean="0"/>
              <a:t> 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891" y="1746913"/>
            <a:ext cx="7992094" cy="4449171"/>
          </a:xfrm>
        </p:spPr>
        <p:txBody>
          <a:bodyPr/>
          <a:lstStyle/>
          <a:p>
            <a:pPr algn="just"/>
            <a:r>
              <a:rPr lang="ru-RU" sz="2200" b="0" i="1" dirty="0" smtClean="0"/>
              <a:t>	</a:t>
            </a:r>
            <a:r>
              <a:rPr lang="ru-RU" sz="2200" b="0" dirty="0" smtClean="0"/>
              <a:t>Экзистенциалистская концепция человека оказала огромное влияние на западную культуру. Заслуга экзистенциализма состоит в том, что в этом направлении философски осмысливаются основные проблемы и противоречия индивидуального человеческого существования, такие как противоречие между одиночеством, обреченность на самостоятельное решение своих проблем и зависимостью от других людей, противоречие между свободой личности, стремящейся к самовыражению и внешней необходимостью, противоречие между абсурдностью бытия и смыслом жизни и другие. Экзистенциализм рассматривает бытие человека с точки зрения внутренних, присущих самому человеку устремлений, например, стремления к свободе и подчеркивает, что свободным человек может стать только благодаря своей собственной деятельности. Никто другой и ничто другое не сделает его свободным: ни человек, ни общество.</a:t>
            </a:r>
            <a:endParaRPr lang="ru-RU" sz="22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363498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2159761912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38</Words>
  <Application>Microsoft Office PowerPoint</Application>
  <PresentationFormat>Экран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Специальное оформление</vt:lpstr>
      <vt:lpstr>1. Сущностный подход к изучению человека. Многообразие подходов к сущности человека.  2. Экзистенциальный подход к изучению человека. Основные противоречия человеческого существования.</vt:lpstr>
      <vt:lpstr> Один из основных вопросов философской антропологии – как человек возник, какова его сущность? Найти сущность человека, это значит его найти главное, определяющее, внутреннее, необходимое, специфическое свойство или совокупность свойств.  В современной философии ведущим является понимание сущности человека как единства природного и социального и духовного. Однако, в методологическом отношении такое единство изучать сложно и одна из главных сложностей – редукционизм. Редукционизм состоит в том, что науки, изучающие человека, рассматривают его частично, осваивают близкую к своему предмету сторону человеческой сущности, и редуцируют, т.е. сводят к ней всю целостную сущность человека.</vt:lpstr>
      <vt:lpstr>   Существуют биологизаторские и социологизаторские подходы к пониманию сущности человека, которые упрощают, редуцируют сущность человека, сводят его к одной из сторон целостной человеческой природы.   Биологизация сущности человека означает преувеличение роли естественного, природного в человеке. К биологизаторским концепциям относится социал-дарвинизм, в соответствии с которым в обществе, как и в природе, действуют естественный отбор и борьбы за существование, социобиология  (Эдвард Уилсон), психоанализ Зигмунда Фрейда .   Социологизаторские подходы к пониманию сущности человека считают естественные предпосылки существования человека второстепенными, в них утверждается, что природу человека можно радикально изменить в соответствии с той или иной социальной программой.  Относятся марксизм, структурализм</vt:lpstr>
      <vt:lpstr>   Предметом размышления философов-экзистенциалистов являются основные проблемы человеческого существования, смысл жизни, свобода, ответственность человека за свою судьбу.   Истоки экзистенциализма содержатся в учении датского философа ХIХ века С. Кьеркегора, который избрал предметом размышления конкретные проблемы человеческого существования (экзистенции), выбора человеком своего собственного пути развития и нравственного совершенствования. </vt:lpstr>
      <vt:lpstr> В Германии - Карл Ясперс (1883-1969), Мартин Хайдеггер(1889-1976),  Во Франции идеи экзистенциализма развивали Жан Поль Сартр (1905- 1980), Альбер Камю (1913-1960), Габриель Марсель(1889-1973).    В России - Николай Бердяев(1874-1948), Лев Шестов (1866-1938).  </vt:lpstr>
      <vt:lpstr> Исходным понятием в экзистенциализме является понятие экзистенции - существования, и прежде всего - существования человека с его чувствами и стремлениями. По мнению экзистенциалистов, существование (экзистенция) предшествует сущности (эссенции).   Экзистенциалисты различают подлинное и неподлинное существование человека.   Свобода - это тяжкое бремя, которое вынужден нести каждый человек, стремящийся стать личностью. Можно отказаться от свободы, но тогда человек становится безличным, таким как все, он погружается в мир обыденности, в мир неподлинного бытия.  Свобода связана с ответственностью.</vt:lpstr>
      <vt:lpstr> Экзистенциалистская концепция человека оказала огромное влияние на западную культуру. Заслуга экзистенциализма состоит в том, что в этом направлении философски осмысливаются основные проблемы и противоречия индивидуального человеческого существования, такие как противоречие между одиночеством, обреченность на самостоятельное решение своих проблем и зависимостью от других людей, противоречие между свободой личности, стремящейся к самовыражению и внешней необходимостью, противоречие между абсурдностью бытия и смыслом жизни и другие. Экзистенциализм рассматривает бытие человека с точки зрения внутренних, присущих самому человеку устремлений, например, стремления к свободе и подчеркивает, что свободным человек может стать только благодаря своей собственной деятельности. Никто другой и ничто другое не сделает его свободным: ни человек, ни общество.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Roman</cp:lastModifiedBy>
  <cp:revision>240</cp:revision>
  <dcterms:created xsi:type="dcterms:W3CDTF">2015-07-29T11:14:37Z</dcterms:created>
  <dcterms:modified xsi:type="dcterms:W3CDTF">2020-12-06T16:29:58Z</dcterms:modified>
</cp:coreProperties>
</file>