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4"/>
  </p:notesMasterIdLst>
  <p:sldIdLst>
    <p:sldId id="256" r:id="rId2"/>
    <p:sldId id="394" r:id="rId3"/>
    <p:sldId id="382" r:id="rId4"/>
    <p:sldId id="381" r:id="rId5"/>
    <p:sldId id="383" r:id="rId6"/>
    <p:sldId id="390" r:id="rId7"/>
    <p:sldId id="386" r:id="rId8"/>
    <p:sldId id="389" r:id="rId9"/>
    <p:sldId id="388" r:id="rId10"/>
    <p:sldId id="391" r:id="rId11"/>
    <p:sldId id="392" r:id="rId12"/>
    <p:sldId id="393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7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AE6EB-0A49-45D2-8331-76DF9A95DA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1B01061-0857-44B8-B7E7-4E9B5B4B99E0}">
      <dgm:prSet/>
      <dgm:spPr/>
      <dgm:t>
        <a:bodyPr/>
        <a:lstStyle/>
        <a:p>
          <a:pPr rtl="0"/>
          <a:r>
            <a:rPr lang="ru-RU" smtClean="0"/>
            <a:t>Ограничения, присущие файловым системам</a:t>
          </a:r>
          <a:endParaRPr lang="ru-RU"/>
        </a:p>
      </dgm:t>
    </dgm:pt>
    <dgm:pt modelId="{DE2DB9DE-E96A-4A45-82ED-F7581C61C746}" type="parTrans" cxnId="{27E03B65-DB57-4F45-A31E-FCD291972BD9}">
      <dgm:prSet/>
      <dgm:spPr/>
      <dgm:t>
        <a:bodyPr/>
        <a:lstStyle/>
        <a:p>
          <a:endParaRPr lang="ru-RU"/>
        </a:p>
      </dgm:t>
    </dgm:pt>
    <dgm:pt modelId="{15D0DDFA-99B1-4D10-9B36-C24ABD98F677}" type="sibTrans" cxnId="{27E03B65-DB57-4F45-A31E-FCD291972BD9}">
      <dgm:prSet/>
      <dgm:spPr/>
      <dgm:t>
        <a:bodyPr/>
        <a:lstStyle/>
        <a:p>
          <a:endParaRPr lang="ru-RU"/>
        </a:p>
      </dgm:t>
    </dgm:pt>
    <dgm:pt modelId="{45D1034E-83D4-43D9-BAD1-771614E5887C}">
      <dgm:prSet/>
      <dgm:spPr/>
      <dgm:t>
        <a:bodyPr/>
        <a:lstStyle/>
        <a:p>
          <a:pPr rtl="0"/>
          <a:r>
            <a:rPr lang="ru-RU" smtClean="0"/>
            <a:t>Разделение и изоляция данных;</a:t>
          </a:r>
          <a:endParaRPr lang="ru-RU"/>
        </a:p>
      </dgm:t>
    </dgm:pt>
    <dgm:pt modelId="{BEA25EE7-9737-4195-A9FF-15297B4A2E5E}" type="parTrans" cxnId="{70E3D09A-6B2E-4088-9919-3AA5A86EEC0A}">
      <dgm:prSet/>
      <dgm:spPr/>
      <dgm:t>
        <a:bodyPr/>
        <a:lstStyle/>
        <a:p>
          <a:endParaRPr lang="ru-RU"/>
        </a:p>
      </dgm:t>
    </dgm:pt>
    <dgm:pt modelId="{47B1387D-5D06-4D0B-8FE6-F4E4983535C8}" type="sibTrans" cxnId="{70E3D09A-6B2E-4088-9919-3AA5A86EEC0A}">
      <dgm:prSet/>
      <dgm:spPr/>
      <dgm:t>
        <a:bodyPr/>
        <a:lstStyle/>
        <a:p>
          <a:endParaRPr lang="ru-RU"/>
        </a:p>
      </dgm:t>
    </dgm:pt>
    <dgm:pt modelId="{081CAABB-1B18-4E1E-9EEF-D5ABB6FAE25C}">
      <dgm:prSet/>
      <dgm:spPr/>
      <dgm:t>
        <a:bodyPr/>
        <a:lstStyle/>
        <a:p>
          <a:pPr rtl="0"/>
          <a:r>
            <a:rPr lang="ru-RU" smtClean="0"/>
            <a:t>Дублирование данных;</a:t>
          </a:r>
          <a:endParaRPr lang="ru-RU"/>
        </a:p>
      </dgm:t>
    </dgm:pt>
    <dgm:pt modelId="{5230D06F-02CC-4E40-9A68-4B04CF5552B0}" type="parTrans" cxnId="{7DAD1625-794A-432D-9917-CFF481DCBD11}">
      <dgm:prSet/>
      <dgm:spPr/>
      <dgm:t>
        <a:bodyPr/>
        <a:lstStyle/>
        <a:p>
          <a:endParaRPr lang="ru-RU"/>
        </a:p>
      </dgm:t>
    </dgm:pt>
    <dgm:pt modelId="{37CE87A1-42E6-4C29-B372-FB8177630B3A}" type="sibTrans" cxnId="{7DAD1625-794A-432D-9917-CFF481DCBD11}">
      <dgm:prSet/>
      <dgm:spPr/>
      <dgm:t>
        <a:bodyPr/>
        <a:lstStyle/>
        <a:p>
          <a:endParaRPr lang="ru-RU"/>
        </a:p>
      </dgm:t>
    </dgm:pt>
    <dgm:pt modelId="{5DC3BABB-684B-4911-9FDF-8D8DC10CBD59}">
      <dgm:prSet/>
      <dgm:spPr/>
      <dgm:t>
        <a:bodyPr/>
        <a:lstStyle/>
        <a:p>
          <a:pPr rtl="0"/>
          <a:r>
            <a:rPr lang="ru-RU" smtClean="0"/>
            <a:t>Зависимость от данных;</a:t>
          </a:r>
          <a:endParaRPr lang="ru-RU"/>
        </a:p>
      </dgm:t>
    </dgm:pt>
    <dgm:pt modelId="{F80E40A1-7CDB-4EA3-8310-A0DD52CA73C6}" type="parTrans" cxnId="{A094D2E6-3322-4A25-AAA3-1B08D40EA1FA}">
      <dgm:prSet/>
      <dgm:spPr/>
      <dgm:t>
        <a:bodyPr/>
        <a:lstStyle/>
        <a:p>
          <a:endParaRPr lang="ru-RU"/>
        </a:p>
      </dgm:t>
    </dgm:pt>
    <dgm:pt modelId="{14765CC8-DDC3-4B8D-9925-45CCA1235636}" type="sibTrans" cxnId="{A094D2E6-3322-4A25-AAA3-1B08D40EA1FA}">
      <dgm:prSet/>
      <dgm:spPr/>
      <dgm:t>
        <a:bodyPr/>
        <a:lstStyle/>
        <a:p>
          <a:endParaRPr lang="ru-RU"/>
        </a:p>
      </dgm:t>
    </dgm:pt>
    <dgm:pt modelId="{6FE634E4-9B9B-4DD2-BF50-DA40C3DFC516}">
      <dgm:prSet/>
      <dgm:spPr/>
      <dgm:t>
        <a:bodyPr/>
        <a:lstStyle/>
        <a:p>
          <a:pPr rtl="0"/>
          <a:r>
            <a:rPr lang="ru-RU" smtClean="0"/>
            <a:t>Несовместимость файлов;</a:t>
          </a:r>
          <a:endParaRPr lang="ru-RU"/>
        </a:p>
      </dgm:t>
    </dgm:pt>
    <dgm:pt modelId="{1F54F735-4851-478B-B246-D1136992B44B}" type="parTrans" cxnId="{B1921E57-82C9-4DF0-9533-90C45FB1796F}">
      <dgm:prSet/>
      <dgm:spPr/>
      <dgm:t>
        <a:bodyPr/>
        <a:lstStyle/>
        <a:p>
          <a:endParaRPr lang="ru-RU"/>
        </a:p>
      </dgm:t>
    </dgm:pt>
    <dgm:pt modelId="{35813F35-60C3-45C4-9888-73C30B3711B7}" type="sibTrans" cxnId="{B1921E57-82C9-4DF0-9533-90C45FB1796F}">
      <dgm:prSet/>
      <dgm:spPr/>
      <dgm:t>
        <a:bodyPr/>
        <a:lstStyle/>
        <a:p>
          <a:endParaRPr lang="ru-RU"/>
        </a:p>
      </dgm:t>
    </dgm:pt>
    <dgm:pt modelId="{319D18A2-043F-4955-AF84-BB6D98A6C6CF}">
      <dgm:prSet/>
      <dgm:spPr/>
      <dgm:t>
        <a:bodyPr/>
        <a:lstStyle/>
        <a:p>
          <a:pPr rtl="0"/>
          <a:r>
            <a:rPr lang="ru-RU" smtClean="0"/>
            <a:t>Фиксированные запросы/быстрое увеличение количества приложений</a:t>
          </a:r>
          <a:endParaRPr lang="ru-RU"/>
        </a:p>
      </dgm:t>
    </dgm:pt>
    <dgm:pt modelId="{85555A81-862D-4F86-ACDE-FE5D69704C79}" type="parTrans" cxnId="{D1D60AF1-211D-4387-B6BA-BE326C602135}">
      <dgm:prSet/>
      <dgm:spPr/>
      <dgm:t>
        <a:bodyPr/>
        <a:lstStyle/>
        <a:p>
          <a:endParaRPr lang="ru-RU"/>
        </a:p>
      </dgm:t>
    </dgm:pt>
    <dgm:pt modelId="{4C3B6EE0-FB57-4867-B272-4A917A4B1278}" type="sibTrans" cxnId="{D1D60AF1-211D-4387-B6BA-BE326C602135}">
      <dgm:prSet/>
      <dgm:spPr/>
      <dgm:t>
        <a:bodyPr/>
        <a:lstStyle/>
        <a:p>
          <a:endParaRPr lang="ru-RU"/>
        </a:p>
      </dgm:t>
    </dgm:pt>
    <dgm:pt modelId="{BD0B7C0B-3930-4586-AA1B-B146BD5875A6}" type="pres">
      <dgm:prSet presAssocID="{371AE6EB-0A49-45D2-8331-76DF9A95DA2F}" presName="Name0" presStyleCnt="0">
        <dgm:presLayoutVars>
          <dgm:dir/>
          <dgm:animLvl val="lvl"/>
          <dgm:resizeHandles val="exact"/>
        </dgm:presLayoutVars>
      </dgm:prSet>
      <dgm:spPr/>
    </dgm:pt>
    <dgm:pt modelId="{6FA3F9AB-0CFB-426E-8613-3F65B7DF3905}" type="pres">
      <dgm:prSet presAssocID="{31B01061-0857-44B8-B7E7-4E9B5B4B99E0}" presName="composite" presStyleCnt="0"/>
      <dgm:spPr/>
    </dgm:pt>
    <dgm:pt modelId="{65111063-E5E1-490C-BD0E-85E3032AF9FE}" type="pres">
      <dgm:prSet presAssocID="{31B01061-0857-44B8-B7E7-4E9B5B4B99E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08BFC6F-5AA9-4AF2-9155-CE562AC8BF4F}" type="pres">
      <dgm:prSet presAssocID="{31B01061-0857-44B8-B7E7-4E9B5B4B99E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F5C73C8-E434-4D44-8B38-174ECD16E3EC}" type="presOf" srcId="{081CAABB-1B18-4E1E-9EEF-D5ABB6FAE25C}" destId="{008BFC6F-5AA9-4AF2-9155-CE562AC8BF4F}" srcOrd="0" destOrd="1" presId="urn:microsoft.com/office/officeart/2005/8/layout/hList1"/>
    <dgm:cxn modelId="{3D74E0FC-5798-4673-B990-FA3B3697BDE6}" type="presOf" srcId="{6FE634E4-9B9B-4DD2-BF50-DA40C3DFC516}" destId="{008BFC6F-5AA9-4AF2-9155-CE562AC8BF4F}" srcOrd="0" destOrd="3" presId="urn:microsoft.com/office/officeart/2005/8/layout/hList1"/>
    <dgm:cxn modelId="{D1D60AF1-211D-4387-B6BA-BE326C602135}" srcId="{31B01061-0857-44B8-B7E7-4E9B5B4B99E0}" destId="{319D18A2-043F-4955-AF84-BB6D98A6C6CF}" srcOrd="4" destOrd="0" parTransId="{85555A81-862D-4F86-ACDE-FE5D69704C79}" sibTransId="{4C3B6EE0-FB57-4867-B272-4A917A4B1278}"/>
    <dgm:cxn modelId="{E3A2BA21-E4FD-4410-934F-2C6C353A610C}" type="presOf" srcId="{371AE6EB-0A49-45D2-8331-76DF9A95DA2F}" destId="{BD0B7C0B-3930-4586-AA1B-B146BD5875A6}" srcOrd="0" destOrd="0" presId="urn:microsoft.com/office/officeart/2005/8/layout/hList1"/>
    <dgm:cxn modelId="{27E03B65-DB57-4F45-A31E-FCD291972BD9}" srcId="{371AE6EB-0A49-45D2-8331-76DF9A95DA2F}" destId="{31B01061-0857-44B8-B7E7-4E9B5B4B99E0}" srcOrd="0" destOrd="0" parTransId="{DE2DB9DE-E96A-4A45-82ED-F7581C61C746}" sibTransId="{15D0DDFA-99B1-4D10-9B36-C24ABD98F677}"/>
    <dgm:cxn modelId="{70E3D09A-6B2E-4088-9919-3AA5A86EEC0A}" srcId="{31B01061-0857-44B8-B7E7-4E9B5B4B99E0}" destId="{45D1034E-83D4-43D9-BAD1-771614E5887C}" srcOrd="0" destOrd="0" parTransId="{BEA25EE7-9737-4195-A9FF-15297B4A2E5E}" sibTransId="{47B1387D-5D06-4D0B-8FE6-F4E4983535C8}"/>
    <dgm:cxn modelId="{7139B68B-F46A-4968-B4C7-12E43907F08D}" type="presOf" srcId="{319D18A2-043F-4955-AF84-BB6D98A6C6CF}" destId="{008BFC6F-5AA9-4AF2-9155-CE562AC8BF4F}" srcOrd="0" destOrd="4" presId="urn:microsoft.com/office/officeart/2005/8/layout/hList1"/>
    <dgm:cxn modelId="{E6CD03A5-12D5-4526-A6E2-C7B388E3FDAC}" type="presOf" srcId="{45D1034E-83D4-43D9-BAD1-771614E5887C}" destId="{008BFC6F-5AA9-4AF2-9155-CE562AC8BF4F}" srcOrd="0" destOrd="0" presId="urn:microsoft.com/office/officeart/2005/8/layout/hList1"/>
    <dgm:cxn modelId="{8C282D42-6288-4519-8624-4D21D83FC9A9}" type="presOf" srcId="{31B01061-0857-44B8-B7E7-4E9B5B4B99E0}" destId="{65111063-E5E1-490C-BD0E-85E3032AF9FE}" srcOrd="0" destOrd="0" presId="urn:microsoft.com/office/officeart/2005/8/layout/hList1"/>
    <dgm:cxn modelId="{A094D2E6-3322-4A25-AAA3-1B08D40EA1FA}" srcId="{31B01061-0857-44B8-B7E7-4E9B5B4B99E0}" destId="{5DC3BABB-684B-4911-9FDF-8D8DC10CBD59}" srcOrd="2" destOrd="0" parTransId="{F80E40A1-7CDB-4EA3-8310-A0DD52CA73C6}" sibTransId="{14765CC8-DDC3-4B8D-9925-45CCA1235636}"/>
    <dgm:cxn modelId="{B1921E57-82C9-4DF0-9533-90C45FB1796F}" srcId="{31B01061-0857-44B8-B7E7-4E9B5B4B99E0}" destId="{6FE634E4-9B9B-4DD2-BF50-DA40C3DFC516}" srcOrd="3" destOrd="0" parTransId="{1F54F735-4851-478B-B246-D1136992B44B}" sibTransId="{35813F35-60C3-45C4-9888-73C30B3711B7}"/>
    <dgm:cxn modelId="{7DAD1625-794A-432D-9917-CFF481DCBD11}" srcId="{31B01061-0857-44B8-B7E7-4E9B5B4B99E0}" destId="{081CAABB-1B18-4E1E-9EEF-D5ABB6FAE25C}" srcOrd="1" destOrd="0" parTransId="{5230D06F-02CC-4E40-9A68-4B04CF5552B0}" sibTransId="{37CE87A1-42E6-4C29-B372-FB8177630B3A}"/>
    <dgm:cxn modelId="{84538682-CD36-4DED-B3C8-45BDEE638D63}" type="presOf" srcId="{5DC3BABB-684B-4911-9FDF-8D8DC10CBD59}" destId="{008BFC6F-5AA9-4AF2-9155-CE562AC8BF4F}" srcOrd="0" destOrd="2" presId="urn:microsoft.com/office/officeart/2005/8/layout/hList1"/>
    <dgm:cxn modelId="{B0DF43BE-F67C-4F97-93C3-22D201B042FA}" type="presParOf" srcId="{BD0B7C0B-3930-4586-AA1B-B146BD5875A6}" destId="{6FA3F9AB-0CFB-426E-8613-3F65B7DF3905}" srcOrd="0" destOrd="0" presId="urn:microsoft.com/office/officeart/2005/8/layout/hList1"/>
    <dgm:cxn modelId="{7E19F671-39CB-48ED-B787-F7DF3013F43F}" type="presParOf" srcId="{6FA3F9AB-0CFB-426E-8613-3F65B7DF3905}" destId="{65111063-E5E1-490C-BD0E-85E3032AF9FE}" srcOrd="0" destOrd="0" presId="urn:microsoft.com/office/officeart/2005/8/layout/hList1"/>
    <dgm:cxn modelId="{69E77D8D-2CF7-4A52-AB8C-EB49ABECCBE3}" type="presParOf" srcId="{6FA3F9AB-0CFB-426E-8613-3F65B7DF3905}" destId="{008BFC6F-5AA9-4AF2-9155-CE562AC8BF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dirty="0" smtClean="0"/>
            <a:t>Компоненты среды СУБД</a:t>
          </a:r>
          <a:endParaRPr lang="ru-RU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Аппаратное обеспечение</a:t>
          </a:r>
          <a:endParaRPr lang="ru-RU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3A39B1B8-B928-49A5-AD1E-F13BF194C16E}">
      <dgm:prSet/>
      <dgm:spPr/>
      <dgm:t>
        <a:bodyPr/>
        <a:lstStyle/>
        <a:p>
          <a:pPr rtl="0"/>
          <a:r>
            <a:rPr lang="ru-RU" dirty="0" smtClean="0"/>
            <a:t>Программное обеспечение</a:t>
          </a:r>
          <a:endParaRPr lang="ru-RU" dirty="0"/>
        </a:p>
      </dgm:t>
    </dgm:pt>
    <dgm:pt modelId="{5EAD4F19-7426-467E-8CE1-3D8827776901}" type="parTrans" cxnId="{C063106D-B709-49A1-8501-781E631BAEDC}">
      <dgm:prSet/>
      <dgm:spPr/>
      <dgm:t>
        <a:bodyPr/>
        <a:lstStyle/>
        <a:p>
          <a:endParaRPr lang="ru-RU"/>
        </a:p>
      </dgm:t>
    </dgm:pt>
    <dgm:pt modelId="{3C2D8E01-B738-4826-B76A-9A129BDA77D5}" type="sibTrans" cxnId="{C063106D-B709-49A1-8501-781E631BAEDC}">
      <dgm:prSet/>
      <dgm:spPr/>
      <dgm:t>
        <a:bodyPr/>
        <a:lstStyle/>
        <a:p>
          <a:endParaRPr lang="ru-RU"/>
        </a:p>
      </dgm:t>
    </dgm:pt>
    <dgm:pt modelId="{F666284C-AE58-4418-AB35-48C89F29B019}">
      <dgm:prSet/>
      <dgm:spPr/>
      <dgm:t>
        <a:bodyPr/>
        <a:lstStyle/>
        <a:p>
          <a:pPr rtl="0"/>
          <a:r>
            <a:rPr lang="ru-RU" dirty="0" smtClean="0"/>
            <a:t>Данные</a:t>
          </a:r>
          <a:endParaRPr lang="ru-RU" dirty="0"/>
        </a:p>
      </dgm:t>
    </dgm:pt>
    <dgm:pt modelId="{BCBC9D83-1944-42B1-9B3E-0D6D00EA9649}" type="parTrans" cxnId="{37D43815-35B6-4E2E-84AA-EF80E4469CD5}">
      <dgm:prSet/>
      <dgm:spPr/>
      <dgm:t>
        <a:bodyPr/>
        <a:lstStyle/>
        <a:p>
          <a:endParaRPr lang="ru-RU"/>
        </a:p>
      </dgm:t>
    </dgm:pt>
    <dgm:pt modelId="{A1CBAA41-133A-4444-BFD2-20D2E1427DED}" type="sibTrans" cxnId="{37D43815-35B6-4E2E-84AA-EF80E4469CD5}">
      <dgm:prSet/>
      <dgm:spPr/>
      <dgm:t>
        <a:bodyPr/>
        <a:lstStyle/>
        <a:p>
          <a:endParaRPr lang="ru-RU"/>
        </a:p>
      </dgm:t>
    </dgm:pt>
    <dgm:pt modelId="{42BF84B5-8A98-4EB3-BF91-438E88530CE8}">
      <dgm:prSet/>
      <dgm:spPr/>
      <dgm:t>
        <a:bodyPr/>
        <a:lstStyle/>
        <a:p>
          <a:pPr rtl="0"/>
          <a:r>
            <a:rPr lang="ru-RU" smtClean="0"/>
            <a:t>Процедуры</a:t>
          </a:r>
          <a:endParaRPr lang="ru-RU"/>
        </a:p>
      </dgm:t>
    </dgm:pt>
    <dgm:pt modelId="{DF4D7ABD-9CCE-48FB-8EAA-56A59AB0C7FA}" type="parTrans" cxnId="{82519FC0-C27E-49A4-8B73-AA0026A4E81E}">
      <dgm:prSet/>
      <dgm:spPr/>
      <dgm:t>
        <a:bodyPr/>
        <a:lstStyle/>
        <a:p>
          <a:endParaRPr lang="ru-RU"/>
        </a:p>
      </dgm:t>
    </dgm:pt>
    <dgm:pt modelId="{825D9A8A-17CA-409C-8FD7-195A44F24313}" type="sibTrans" cxnId="{82519FC0-C27E-49A4-8B73-AA0026A4E81E}">
      <dgm:prSet/>
      <dgm:spPr/>
      <dgm:t>
        <a:bodyPr/>
        <a:lstStyle/>
        <a:p>
          <a:endParaRPr lang="ru-RU"/>
        </a:p>
      </dgm:t>
    </dgm:pt>
    <dgm:pt modelId="{86935805-3DE1-40BA-A0A8-D090EF5E6861}">
      <dgm:prSet/>
      <dgm:spPr/>
      <dgm:t>
        <a:bodyPr/>
        <a:lstStyle/>
        <a:p>
          <a:pPr rtl="0"/>
          <a:r>
            <a:rPr lang="ru-RU" smtClean="0"/>
            <a:t>Пользователи</a:t>
          </a:r>
          <a:endParaRPr lang="ru-RU"/>
        </a:p>
      </dgm:t>
    </dgm:pt>
    <dgm:pt modelId="{5176AE6B-B23E-4B68-A92A-3A6097B82FDD}" type="parTrans" cxnId="{3A1A0D57-F19D-4538-9B52-E0E965BBD133}">
      <dgm:prSet/>
      <dgm:spPr/>
      <dgm:t>
        <a:bodyPr/>
        <a:lstStyle/>
        <a:p>
          <a:endParaRPr lang="ru-RU"/>
        </a:p>
      </dgm:t>
    </dgm:pt>
    <dgm:pt modelId="{10177E83-CBA0-4673-B911-DCD64EF1094C}" type="sibTrans" cxnId="{3A1A0D57-F19D-4538-9B52-E0E965BBD133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A1A0D57-F19D-4538-9B52-E0E965BBD133}" srcId="{67165F06-A872-443E-BFBE-86821BDD6E4E}" destId="{86935805-3DE1-40BA-A0A8-D090EF5E6861}" srcOrd="4" destOrd="0" parTransId="{5176AE6B-B23E-4B68-A92A-3A6097B82FDD}" sibTransId="{10177E83-CBA0-4673-B911-DCD64EF1094C}"/>
    <dgm:cxn modelId="{D6E981B6-6C41-4B00-8AE5-C1FDD7DBC8D1}" type="presOf" srcId="{3A39B1B8-B928-49A5-AD1E-F13BF194C16E}" destId="{00A6EF05-7194-40A5-9CDD-A857AAF1F016}" srcOrd="0" destOrd="1" presId="urn:microsoft.com/office/officeart/2005/8/layout/hList1"/>
    <dgm:cxn modelId="{8ECED86D-029F-4B16-B5CF-AA5044DFDBF4}" type="presOf" srcId="{86935805-3DE1-40BA-A0A8-D090EF5E6861}" destId="{00A6EF05-7194-40A5-9CDD-A857AAF1F016}" srcOrd="0" destOrd="4" presId="urn:microsoft.com/office/officeart/2005/8/layout/hList1"/>
    <dgm:cxn modelId="{C063106D-B709-49A1-8501-781E631BAEDC}" srcId="{67165F06-A872-443E-BFBE-86821BDD6E4E}" destId="{3A39B1B8-B928-49A5-AD1E-F13BF194C16E}" srcOrd="1" destOrd="0" parTransId="{5EAD4F19-7426-467E-8CE1-3D8827776901}" sibTransId="{3C2D8E01-B738-4826-B76A-9A129BDA77D5}"/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37D43815-35B6-4E2E-84AA-EF80E4469CD5}" srcId="{67165F06-A872-443E-BFBE-86821BDD6E4E}" destId="{F666284C-AE58-4418-AB35-48C89F29B019}" srcOrd="2" destOrd="0" parTransId="{BCBC9D83-1944-42B1-9B3E-0D6D00EA9649}" sibTransId="{A1CBAA41-133A-4444-BFD2-20D2E1427DED}"/>
    <dgm:cxn modelId="{82519FC0-C27E-49A4-8B73-AA0026A4E81E}" srcId="{67165F06-A872-443E-BFBE-86821BDD6E4E}" destId="{42BF84B5-8A98-4EB3-BF91-438E88530CE8}" srcOrd="3" destOrd="0" parTransId="{DF4D7ABD-9CCE-48FB-8EAA-56A59AB0C7FA}" sibTransId="{825D9A8A-17CA-409C-8FD7-195A44F24313}"/>
    <dgm:cxn modelId="{085A7504-C76F-4CDF-8D16-68E991B62F16}" type="presOf" srcId="{B2BABCC1-4304-471C-B9F9-39ECEE291A1D}" destId="{C43A9599-25F7-4D59-8EE2-3E022CD6DEB2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1CE7B580-8A67-4228-BA55-67957BD1FFCE}" type="presOf" srcId="{C80CB6AF-CC78-49AF-BF57-B4306857F73E}" destId="{00A6EF05-7194-40A5-9CDD-A857AAF1F016}" srcOrd="0" destOrd="0" presId="urn:microsoft.com/office/officeart/2005/8/layout/hList1"/>
    <dgm:cxn modelId="{35884AC2-C5CA-4BF5-819C-E775C6C3D7F5}" type="presOf" srcId="{67165F06-A872-443E-BFBE-86821BDD6E4E}" destId="{0C5D8452-768D-4C63-B5B9-7EC90C8EFBEF}" srcOrd="0" destOrd="0" presId="urn:microsoft.com/office/officeart/2005/8/layout/hList1"/>
    <dgm:cxn modelId="{CCB278FD-AB4A-4E3C-9F5C-6A8361092A8D}" type="presOf" srcId="{42BF84B5-8A98-4EB3-BF91-438E88530CE8}" destId="{00A6EF05-7194-40A5-9CDD-A857AAF1F016}" srcOrd="0" destOrd="3" presId="urn:microsoft.com/office/officeart/2005/8/layout/hList1"/>
    <dgm:cxn modelId="{00371BB1-6924-491A-BCB4-3EA1FB49A30D}" type="presOf" srcId="{F666284C-AE58-4418-AB35-48C89F29B019}" destId="{00A6EF05-7194-40A5-9CDD-A857AAF1F016}" srcOrd="0" destOrd="2" presId="urn:microsoft.com/office/officeart/2005/8/layout/hList1"/>
    <dgm:cxn modelId="{6C3A63C5-7381-419C-9590-B8692C4A5E9D}" type="presParOf" srcId="{C43A9599-25F7-4D59-8EE2-3E022CD6DEB2}" destId="{6162F8B0-10E7-4F2D-B502-BA6E3FF9D407}" srcOrd="0" destOrd="0" presId="urn:microsoft.com/office/officeart/2005/8/layout/hList1"/>
    <dgm:cxn modelId="{4E7D1479-32C3-411B-860C-18B5E781AE1F}" type="presParOf" srcId="{6162F8B0-10E7-4F2D-B502-BA6E3FF9D407}" destId="{0C5D8452-768D-4C63-B5B9-7EC90C8EFBEF}" srcOrd="0" destOrd="0" presId="urn:microsoft.com/office/officeart/2005/8/layout/hList1"/>
    <dgm:cxn modelId="{47B157FA-B8F9-4032-BCF8-AF502AB1AFA3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C87CBB-ABF6-43E1-8998-FB9EB4694E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AFC30F82-B550-4C33-BDC9-7268FF878533}">
      <dgm:prSet/>
      <dgm:spPr/>
      <dgm:t>
        <a:bodyPr/>
        <a:lstStyle/>
        <a:p>
          <a:pPr rtl="0"/>
          <a:r>
            <a:rPr lang="ru-RU" smtClean="0"/>
            <a:t>Группы пользователей среды СУБД</a:t>
          </a:r>
          <a:endParaRPr lang="ru-RU"/>
        </a:p>
      </dgm:t>
    </dgm:pt>
    <dgm:pt modelId="{3EDA2154-C3F5-4534-8FC7-30C332D52233}" type="parTrans" cxnId="{4B6E9591-A6C2-4F18-B004-A1D4061FD3C0}">
      <dgm:prSet/>
      <dgm:spPr/>
      <dgm:t>
        <a:bodyPr/>
        <a:lstStyle/>
        <a:p>
          <a:endParaRPr lang="ru-RU"/>
        </a:p>
      </dgm:t>
    </dgm:pt>
    <dgm:pt modelId="{6039F22E-69E2-40DE-AB69-86C8CB70CE8F}" type="sibTrans" cxnId="{4B6E9591-A6C2-4F18-B004-A1D4061FD3C0}">
      <dgm:prSet/>
      <dgm:spPr/>
      <dgm:t>
        <a:bodyPr/>
        <a:lstStyle/>
        <a:p>
          <a:endParaRPr lang="ru-RU"/>
        </a:p>
      </dgm:t>
    </dgm:pt>
    <dgm:pt modelId="{C253351B-CA8F-486F-BE13-073EC7822602}">
      <dgm:prSet/>
      <dgm:spPr/>
      <dgm:t>
        <a:bodyPr/>
        <a:lstStyle/>
        <a:p>
          <a:pPr rtl="0"/>
          <a:r>
            <a:rPr lang="ru-RU" smtClean="0"/>
            <a:t>Администраторы данных и баз данных</a:t>
          </a:r>
          <a:endParaRPr lang="ru-RU"/>
        </a:p>
      </dgm:t>
    </dgm:pt>
    <dgm:pt modelId="{628723C4-5DC5-44F5-9B25-261C1564CB75}" type="parTrans" cxnId="{2A765EC8-A7C8-4EA9-A12C-6B93C2CB0900}">
      <dgm:prSet/>
      <dgm:spPr/>
      <dgm:t>
        <a:bodyPr/>
        <a:lstStyle/>
        <a:p>
          <a:endParaRPr lang="ru-RU"/>
        </a:p>
      </dgm:t>
    </dgm:pt>
    <dgm:pt modelId="{A7D23D88-AD6B-4B0D-BCEB-2B9B711F0650}" type="sibTrans" cxnId="{2A765EC8-A7C8-4EA9-A12C-6B93C2CB0900}">
      <dgm:prSet/>
      <dgm:spPr/>
      <dgm:t>
        <a:bodyPr/>
        <a:lstStyle/>
        <a:p>
          <a:endParaRPr lang="ru-RU"/>
        </a:p>
      </dgm:t>
    </dgm:pt>
    <dgm:pt modelId="{55EC4D1E-A73F-42E0-9F09-D38A5C270914}">
      <dgm:prSet/>
      <dgm:spPr/>
      <dgm:t>
        <a:bodyPr/>
        <a:lstStyle/>
        <a:p>
          <a:pPr rtl="0"/>
          <a:r>
            <a:rPr lang="ru-RU" smtClean="0"/>
            <a:t>Разработчики баз данных</a:t>
          </a:r>
          <a:endParaRPr lang="ru-RU"/>
        </a:p>
      </dgm:t>
    </dgm:pt>
    <dgm:pt modelId="{77970455-DB22-43BB-8C7A-2CD3C91C7F43}" type="parTrans" cxnId="{4639A0D7-82A2-49E2-B870-CA9609A9430B}">
      <dgm:prSet/>
      <dgm:spPr/>
      <dgm:t>
        <a:bodyPr/>
        <a:lstStyle/>
        <a:p>
          <a:endParaRPr lang="ru-RU"/>
        </a:p>
      </dgm:t>
    </dgm:pt>
    <dgm:pt modelId="{6ACAA5F5-FEDD-4BC3-BB51-884014DB2E11}" type="sibTrans" cxnId="{4639A0D7-82A2-49E2-B870-CA9609A9430B}">
      <dgm:prSet/>
      <dgm:spPr/>
      <dgm:t>
        <a:bodyPr/>
        <a:lstStyle/>
        <a:p>
          <a:endParaRPr lang="ru-RU"/>
        </a:p>
      </dgm:t>
    </dgm:pt>
    <dgm:pt modelId="{3A082210-9871-4FF6-9469-5CE36A20FA22}">
      <dgm:prSet/>
      <dgm:spPr/>
      <dgm:t>
        <a:bodyPr/>
        <a:lstStyle/>
        <a:p>
          <a:pPr rtl="0"/>
          <a:r>
            <a:rPr lang="ru-RU" smtClean="0"/>
            <a:t>Прикладные программисты</a:t>
          </a:r>
          <a:endParaRPr lang="ru-RU"/>
        </a:p>
      </dgm:t>
    </dgm:pt>
    <dgm:pt modelId="{CBFD3859-0FC5-44FF-9F69-0DB78F89924E}" type="parTrans" cxnId="{978C41AC-09F0-4F38-868C-57A15BA62E24}">
      <dgm:prSet/>
      <dgm:spPr/>
      <dgm:t>
        <a:bodyPr/>
        <a:lstStyle/>
        <a:p>
          <a:endParaRPr lang="ru-RU"/>
        </a:p>
      </dgm:t>
    </dgm:pt>
    <dgm:pt modelId="{E19FC27A-6A47-41A9-863B-5E5F2EEC7B73}" type="sibTrans" cxnId="{978C41AC-09F0-4F38-868C-57A15BA62E24}">
      <dgm:prSet/>
      <dgm:spPr/>
      <dgm:t>
        <a:bodyPr/>
        <a:lstStyle/>
        <a:p>
          <a:endParaRPr lang="ru-RU"/>
        </a:p>
      </dgm:t>
    </dgm:pt>
    <dgm:pt modelId="{1AD82F25-2B67-4D12-B272-5D131621A91C}">
      <dgm:prSet/>
      <dgm:spPr/>
      <dgm:t>
        <a:bodyPr/>
        <a:lstStyle/>
        <a:p>
          <a:pPr rtl="0"/>
          <a:r>
            <a:rPr lang="ru-RU" smtClean="0"/>
            <a:t>Конечные пользователи</a:t>
          </a:r>
          <a:endParaRPr lang="ru-RU"/>
        </a:p>
      </dgm:t>
    </dgm:pt>
    <dgm:pt modelId="{62326B33-A649-45AF-A29B-06A89B1AB18B}" type="parTrans" cxnId="{5BA0F538-91F9-437C-92B0-B59CE7292AA8}">
      <dgm:prSet/>
      <dgm:spPr/>
      <dgm:t>
        <a:bodyPr/>
        <a:lstStyle/>
        <a:p>
          <a:endParaRPr lang="ru-RU"/>
        </a:p>
      </dgm:t>
    </dgm:pt>
    <dgm:pt modelId="{9D06B6F4-C273-4C76-A105-A7AB0F3047AE}" type="sibTrans" cxnId="{5BA0F538-91F9-437C-92B0-B59CE7292AA8}">
      <dgm:prSet/>
      <dgm:spPr/>
      <dgm:t>
        <a:bodyPr/>
        <a:lstStyle/>
        <a:p>
          <a:endParaRPr lang="ru-RU"/>
        </a:p>
      </dgm:t>
    </dgm:pt>
    <dgm:pt modelId="{0712078C-5BC0-40AD-BE59-2672B39BFEEF}" type="pres">
      <dgm:prSet presAssocID="{23C87CBB-ABF6-43E1-8998-FB9EB4694EAD}" presName="Name0" presStyleCnt="0">
        <dgm:presLayoutVars>
          <dgm:dir/>
          <dgm:animLvl val="lvl"/>
          <dgm:resizeHandles val="exact"/>
        </dgm:presLayoutVars>
      </dgm:prSet>
      <dgm:spPr/>
    </dgm:pt>
    <dgm:pt modelId="{D84A3F86-041F-4E93-917C-7FC844E19CE4}" type="pres">
      <dgm:prSet presAssocID="{AFC30F82-B550-4C33-BDC9-7268FF878533}" presName="composite" presStyleCnt="0"/>
      <dgm:spPr/>
    </dgm:pt>
    <dgm:pt modelId="{38A9F0F3-9AD0-4922-B61B-BC03FFE1D72B}" type="pres">
      <dgm:prSet presAssocID="{AFC30F82-B550-4C33-BDC9-7268FF87853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34F29E-D4ED-4968-8753-1C42A7EAA51D}" type="pres">
      <dgm:prSet presAssocID="{AFC30F82-B550-4C33-BDC9-7268FF87853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8911103-F072-4C5F-9C8C-35B9A63175C3}" type="presOf" srcId="{C253351B-CA8F-486F-BE13-073EC7822602}" destId="{B434F29E-D4ED-4968-8753-1C42A7EAA51D}" srcOrd="0" destOrd="0" presId="urn:microsoft.com/office/officeart/2005/8/layout/hList1"/>
    <dgm:cxn modelId="{EBEE353B-F968-4E45-BE86-26F968D83418}" type="presOf" srcId="{1AD82F25-2B67-4D12-B272-5D131621A91C}" destId="{B434F29E-D4ED-4968-8753-1C42A7EAA51D}" srcOrd="0" destOrd="3" presId="urn:microsoft.com/office/officeart/2005/8/layout/hList1"/>
    <dgm:cxn modelId="{4639A0D7-82A2-49E2-B870-CA9609A9430B}" srcId="{AFC30F82-B550-4C33-BDC9-7268FF878533}" destId="{55EC4D1E-A73F-42E0-9F09-D38A5C270914}" srcOrd="1" destOrd="0" parTransId="{77970455-DB22-43BB-8C7A-2CD3C91C7F43}" sibTransId="{6ACAA5F5-FEDD-4BC3-BB51-884014DB2E11}"/>
    <dgm:cxn modelId="{3AC4B4F4-DF9A-4C96-8700-38BDB58CDBAC}" type="presOf" srcId="{AFC30F82-B550-4C33-BDC9-7268FF878533}" destId="{38A9F0F3-9AD0-4922-B61B-BC03FFE1D72B}" srcOrd="0" destOrd="0" presId="urn:microsoft.com/office/officeart/2005/8/layout/hList1"/>
    <dgm:cxn modelId="{2A765EC8-A7C8-4EA9-A12C-6B93C2CB0900}" srcId="{AFC30F82-B550-4C33-BDC9-7268FF878533}" destId="{C253351B-CA8F-486F-BE13-073EC7822602}" srcOrd="0" destOrd="0" parTransId="{628723C4-5DC5-44F5-9B25-261C1564CB75}" sibTransId="{A7D23D88-AD6B-4B0D-BCEB-2B9B711F0650}"/>
    <dgm:cxn modelId="{5BA0F538-91F9-437C-92B0-B59CE7292AA8}" srcId="{AFC30F82-B550-4C33-BDC9-7268FF878533}" destId="{1AD82F25-2B67-4D12-B272-5D131621A91C}" srcOrd="3" destOrd="0" parTransId="{62326B33-A649-45AF-A29B-06A89B1AB18B}" sibTransId="{9D06B6F4-C273-4C76-A105-A7AB0F3047AE}"/>
    <dgm:cxn modelId="{5B7CEF94-A306-4A35-85E0-477E99E8A9A3}" type="presOf" srcId="{3A082210-9871-4FF6-9469-5CE36A20FA22}" destId="{B434F29E-D4ED-4968-8753-1C42A7EAA51D}" srcOrd="0" destOrd="2" presId="urn:microsoft.com/office/officeart/2005/8/layout/hList1"/>
    <dgm:cxn modelId="{978C41AC-09F0-4F38-868C-57A15BA62E24}" srcId="{AFC30F82-B550-4C33-BDC9-7268FF878533}" destId="{3A082210-9871-4FF6-9469-5CE36A20FA22}" srcOrd="2" destOrd="0" parTransId="{CBFD3859-0FC5-44FF-9F69-0DB78F89924E}" sibTransId="{E19FC27A-6A47-41A9-863B-5E5F2EEC7B73}"/>
    <dgm:cxn modelId="{9ADB6435-F8DA-40AD-996E-E71C1B9C7904}" type="presOf" srcId="{55EC4D1E-A73F-42E0-9F09-D38A5C270914}" destId="{B434F29E-D4ED-4968-8753-1C42A7EAA51D}" srcOrd="0" destOrd="1" presId="urn:microsoft.com/office/officeart/2005/8/layout/hList1"/>
    <dgm:cxn modelId="{55F41EAE-422B-4A4F-832B-0C68D8DDEC2D}" type="presOf" srcId="{23C87CBB-ABF6-43E1-8998-FB9EB4694EAD}" destId="{0712078C-5BC0-40AD-BE59-2672B39BFEEF}" srcOrd="0" destOrd="0" presId="urn:microsoft.com/office/officeart/2005/8/layout/hList1"/>
    <dgm:cxn modelId="{4B6E9591-A6C2-4F18-B004-A1D4061FD3C0}" srcId="{23C87CBB-ABF6-43E1-8998-FB9EB4694EAD}" destId="{AFC30F82-B550-4C33-BDC9-7268FF878533}" srcOrd="0" destOrd="0" parTransId="{3EDA2154-C3F5-4534-8FC7-30C332D52233}" sibTransId="{6039F22E-69E2-40DE-AB69-86C8CB70CE8F}"/>
    <dgm:cxn modelId="{5806DE39-D1DA-4922-ABD6-59C259EA1B1E}" type="presParOf" srcId="{0712078C-5BC0-40AD-BE59-2672B39BFEEF}" destId="{D84A3F86-041F-4E93-917C-7FC844E19CE4}" srcOrd="0" destOrd="0" presId="urn:microsoft.com/office/officeart/2005/8/layout/hList1"/>
    <dgm:cxn modelId="{E53FFB51-7CBD-40B6-B766-5EEB7CBBF94C}" type="presParOf" srcId="{D84A3F86-041F-4E93-917C-7FC844E19CE4}" destId="{38A9F0F3-9AD0-4922-B61B-BC03FFE1D72B}" srcOrd="0" destOrd="0" presId="urn:microsoft.com/office/officeart/2005/8/layout/hList1"/>
    <dgm:cxn modelId="{EED9FA64-8585-4BA8-A3FF-77E3B453835E}" type="presParOf" srcId="{D84A3F86-041F-4E93-917C-7FC844E19CE4}" destId="{B434F29E-D4ED-4968-8753-1C42A7EAA5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222B4-D694-43E1-91E3-0329080211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0DD82DD-5E39-4B05-B859-A969554EA287}">
      <dgm:prSet/>
      <dgm:spPr/>
      <dgm:t>
        <a:bodyPr/>
        <a:lstStyle/>
        <a:p>
          <a:pPr rtl="0"/>
          <a:r>
            <a:rPr lang="ru-RU" smtClean="0"/>
            <a:t>Преимущества СУБД</a:t>
          </a:r>
          <a:endParaRPr lang="ru-RU"/>
        </a:p>
      </dgm:t>
    </dgm:pt>
    <dgm:pt modelId="{4FF993C5-C56C-43D3-A58B-A9FA9DA42C7E}" type="parTrans" cxnId="{9B6C4589-EDAD-43F0-9E89-173452870F01}">
      <dgm:prSet/>
      <dgm:spPr/>
      <dgm:t>
        <a:bodyPr/>
        <a:lstStyle/>
        <a:p>
          <a:endParaRPr lang="ru-RU"/>
        </a:p>
      </dgm:t>
    </dgm:pt>
    <dgm:pt modelId="{AA53ED2D-ACDC-481F-B209-1E0F71541EAF}" type="sibTrans" cxnId="{9B6C4589-EDAD-43F0-9E89-173452870F01}">
      <dgm:prSet/>
      <dgm:spPr/>
      <dgm:t>
        <a:bodyPr/>
        <a:lstStyle/>
        <a:p>
          <a:endParaRPr lang="ru-RU"/>
        </a:p>
      </dgm:t>
    </dgm:pt>
    <dgm:pt modelId="{21E7B6AB-CE60-46D6-AF86-607652D25245}">
      <dgm:prSet/>
      <dgm:spPr/>
      <dgm:t>
        <a:bodyPr/>
        <a:lstStyle/>
        <a:p>
          <a:pPr rtl="0"/>
          <a:r>
            <a:rPr lang="ru-RU" smtClean="0"/>
            <a:t>Независимость от данных;</a:t>
          </a:r>
          <a:endParaRPr lang="ru-RU"/>
        </a:p>
      </dgm:t>
    </dgm:pt>
    <dgm:pt modelId="{9F94869C-99D8-4594-8B04-3D10CAD170F1}" type="parTrans" cxnId="{DAF19B1A-CC17-4BA1-9A97-51AE18E5C3CE}">
      <dgm:prSet/>
      <dgm:spPr/>
      <dgm:t>
        <a:bodyPr/>
        <a:lstStyle/>
        <a:p>
          <a:endParaRPr lang="ru-RU"/>
        </a:p>
      </dgm:t>
    </dgm:pt>
    <dgm:pt modelId="{0E6A88EF-0D0B-44AC-980A-3BF9A336923F}" type="sibTrans" cxnId="{DAF19B1A-CC17-4BA1-9A97-51AE18E5C3CE}">
      <dgm:prSet/>
      <dgm:spPr/>
      <dgm:t>
        <a:bodyPr/>
        <a:lstStyle/>
        <a:p>
          <a:endParaRPr lang="ru-RU"/>
        </a:p>
      </dgm:t>
    </dgm:pt>
    <dgm:pt modelId="{417CA5BC-934B-40E0-A9AF-AD93DB89D3CC}">
      <dgm:prSet/>
      <dgm:spPr/>
      <dgm:t>
        <a:bodyPr/>
        <a:lstStyle/>
        <a:p>
          <a:pPr rtl="0"/>
          <a:r>
            <a:rPr lang="ru-RU" smtClean="0"/>
            <a:t>Контроль за избыточностью данных;</a:t>
          </a:r>
          <a:endParaRPr lang="ru-RU"/>
        </a:p>
      </dgm:t>
    </dgm:pt>
    <dgm:pt modelId="{83C8526C-9818-43EA-A90D-EB3315C17387}" type="parTrans" cxnId="{EF64B83B-6E63-4CA4-B468-E8DA59EB7034}">
      <dgm:prSet/>
      <dgm:spPr/>
      <dgm:t>
        <a:bodyPr/>
        <a:lstStyle/>
        <a:p>
          <a:endParaRPr lang="ru-RU"/>
        </a:p>
      </dgm:t>
    </dgm:pt>
    <dgm:pt modelId="{BD1A8214-6F7F-4CE4-86AD-19F61B8D37ED}" type="sibTrans" cxnId="{EF64B83B-6E63-4CA4-B468-E8DA59EB7034}">
      <dgm:prSet/>
      <dgm:spPr/>
      <dgm:t>
        <a:bodyPr/>
        <a:lstStyle/>
        <a:p>
          <a:endParaRPr lang="ru-RU"/>
        </a:p>
      </dgm:t>
    </dgm:pt>
    <dgm:pt modelId="{4B93DFE7-C9A1-47DF-B347-CC8A6A466B8D}">
      <dgm:prSet/>
      <dgm:spPr/>
      <dgm:t>
        <a:bodyPr/>
        <a:lstStyle/>
        <a:p>
          <a:pPr rtl="0"/>
          <a:r>
            <a:rPr lang="ru-RU" smtClean="0"/>
            <a:t>Непротиворечивость данных;</a:t>
          </a:r>
          <a:endParaRPr lang="ru-RU"/>
        </a:p>
      </dgm:t>
    </dgm:pt>
    <dgm:pt modelId="{4C9D705A-2569-4095-891B-47C181204789}" type="parTrans" cxnId="{96AA7D5D-D9A4-450C-B17D-B0A6480C88A1}">
      <dgm:prSet/>
      <dgm:spPr/>
      <dgm:t>
        <a:bodyPr/>
        <a:lstStyle/>
        <a:p>
          <a:endParaRPr lang="ru-RU"/>
        </a:p>
      </dgm:t>
    </dgm:pt>
    <dgm:pt modelId="{88279C7F-4534-4022-8404-0CABE57FD3C9}" type="sibTrans" cxnId="{96AA7D5D-D9A4-450C-B17D-B0A6480C88A1}">
      <dgm:prSet/>
      <dgm:spPr/>
      <dgm:t>
        <a:bodyPr/>
        <a:lstStyle/>
        <a:p>
          <a:endParaRPr lang="ru-RU"/>
        </a:p>
      </dgm:t>
    </dgm:pt>
    <dgm:pt modelId="{2E55CF81-F493-4096-9BEE-0EB6C9D457B6}">
      <dgm:prSet/>
      <dgm:spPr/>
      <dgm:t>
        <a:bodyPr/>
        <a:lstStyle/>
        <a:p>
          <a:pPr rtl="0"/>
          <a:r>
            <a:rPr lang="ru-RU" smtClean="0"/>
            <a:t>Больше полезной информации при том же объеме хранимых данных</a:t>
          </a:r>
          <a:r>
            <a:rPr lang="en-US" smtClean="0"/>
            <a:t>;</a:t>
          </a:r>
          <a:endParaRPr lang="ru-RU"/>
        </a:p>
      </dgm:t>
    </dgm:pt>
    <dgm:pt modelId="{0C243EC3-E197-4922-9459-3782F7EDA740}" type="parTrans" cxnId="{653F8CEF-298F-4AC4-9BE5-BB4CD24EE119}">
      <dgm:prSet/>
      <dgm:spPr/>
      <dgm:t>
        <a:bodyPr/>
        <a:lstStyle/>
        <a:p>
          <a:endParaRPr lang="ru-RU"/>
        </a:p>
      </dgm:t>
    </dgm:pt>
    <dgm:pt modelId="{1608251B-6957-48E4-A196-515F75BCF0E9}" type="sibTrans" cxnId="{653F8CEF-298F-4AC4-9BE5-BB4CD24EE119}">
      <dgm:prSet/>
      <dgm:spPr/>
      <dgm:t>
        <a:bodyPr/>
        <a:lstStyle/>
        <a:p>
          <a:endParaRPr lang="ru-RU"/>
        </a:p>
      </dgm:t>
    </dgm:pt>
    <dgm:pt modelId="{AE64569A-6563-4451-991E-07F6B7B0B206}">
      <dgm:prSet/>
      <dgm:spPr/>
      <dgm:t>
        <a:bodyPr/>
        <a:lstStyle/>
        <a:p>
          <a:pPr rtl="0"/>
          <a:r>
            <a:rPr lang="ru-RU" smtClean="0"/>
            <a:t>Совместное использование данных</a:t>
          </a:r>
          <a:r>
            <a:rPr lang="en-US" smtClean="0"/>
            <a:t>;</a:t>
          </a:r>
          <a:endParaRPr lang="ru-RU"/>
        </a:p>
      </dgm:t>
    </dgm:pt>
    <dgm:pt modelId="{3F05BE12-075C-4F5F-94C4-B74420BE7AA4}" type="parTrans" cxnId="{8C11409C-5EC5-407E-9F46-2AD565209F50}">
      <dgm:prSet/>
      <dgm:spPr/>
      <dgm:t>
        <a:bodyPr/>
        <a:lstStyle/>
        <a:p>
          <a:endParaRPr lang="ru-RU"/>
        </a:p>
      </dgm:t>
    </dgm:pt>
    <dgm:pt modelId="{D99B8F56-534D-42C7-9F1C-D171E8D39E12}" type="sibTrans" cxnId="{8C11409C-5EC5-407E-9F46-2AD565209F50}">
      <dgm:prSet/>
      <dgm:spPr/>
      <dgm:t>
        <a:bodyPr/>
        <a:lstStyle/>
        <a:p>
          <a:endParaRPr lang="ru-RU"/>
        </a:p>
      </dgm:t>
    </dgm:pt>
    <dgm:pt modelId="{5871CE27-F394-48F0-9318-043B2B88F8E3}">
      <dgm:prSet/>
      <dgm:spPr/>
      <dgm:t>
        <a:bodyPr/>
        <a:lstStyle/>
        <a:p>
          <a:pPr rtl="0"/>
          <a:r>
            <a:rPr lang="ru-RU" smtClean="0"/>
            <a:t>Повышенная безопасность</a:t>
          </a:r>
          <a:r>
            <a:rPr lang="en-US" smtClean="0"/>
            <a:t>;</a:t>
          </a:r>
          <a:endParaRPr lang="ru-RU"/>
        </a:p>
      </dgm:t>
    </dgm:pt>
    <dgm:pt modelId="{52C7D73C-9E99-48D8-925C-29E57F256119}" type="parTrans" cxnId="{D9C63752-61DD-4548-A3CC-78190552E16F}">
      <dgm:prSet/>
      <dgm:spPr/>
      <dgm:t>
        <a:bodyPr/>
        <a:lstStyle/>
        <a:p>
          <a:endParaRPr lang="ru-RU"/>
        </a:p>
      </dgm:t>
    </dgm:pt>
    <dgm:pt modelId="{683790FF-4984-4780-995C-5A404DBA3688}" type="sibTrans" cxnId="{D9C63752-61DD-4548-A3CC-78190552E16F}">
      <dgm:prSet/>
      <dgm:spPr/>
      <dgm:t>
        <a:bodyPr/>
        <a:lstStyle/>
        <a:p>
          <a:endParaRPr lang="ru-RU"/>
        </a:p>
      </dgm:t>
    </dgm:pt>
    <dgm:pt modelId="{A5069AEC-C996-4B2F-A1DD-DFC6EA0E474B}">
      <dgm:prSet/>
      <dgm:spPr/>
      <dgm:t>
        <a:bodyPr/>
        <a:lstStyle/>
        <a:p>
          <a:pPr rtl="0"/>
          <a:r>
            <a:rPr lang="ru-RU" smtClean="0"/>
            <a:t>Развитые службы резервного копирования и восстановления</a:t>
          </a:r>
          <a:r>
            <a:rPr lang="en-US" smtClean="0"/>
            <a:t>.</a:t>
          </a:r>
          <a:endParaRPr lang="ru-RU"/>
        </a:p>
      </dgm:t>
    </dgm:pt>
    <dgm:pt modelId="{78393CF0-A1AA-46E0-B347-E85571E186A4}" type="parTrans" cxnId="{200A0336-27D6-47E3-A420-6F4CBBFA2AEE}">
      <dgm:prSet/>
      <dgm:spPr/>
      <dgm:t>
        <a:bodyPr/>
        <a:lstStyle/>
        <a:p>
          <a:endParaRPr lang="ru-RU"/>
        </a:p>
      </dgm:t>
    </dgm:pt>
    <dgm:pt modelId="{5D8E4963-3D35-4A13-AE0E-86E7F37F6EE2}" type="sibTrans" cxnId="{200A0336-27D6-47E3-A420-6F4CBBFA2AEE}">
      <dgm:prSet/>
      <dgm:spPr/>
      <dgm:t>
        <a:bodyPr/>
        <a:lstStyle/>
        <a:p>
          <a:endParaRPr lang="ru-RU"/>
        </a:p>
      </dgm:t>
    </dgm:pt>
    <dgm:pt modelId="{0315071C-F971-4317-B431-D655986D8F3E}" type="pres">
      <dgm:prSet presAssocID="{2CB222B4-D694-43E1-91E3-032908021134}" presName="Name0" presStyleCnt="0">
        <dgm:presLayoutVars>
          <dgm:dir/>
          <dgm:animLvl val="lvl"/>
          <dgm:resizeHandles val="exact"/>
        </dgm:presLayoutVars>
      </dgm:prSet>
      <dgm:spPr/>
    </dgm:pt>
    <dgm:pt modelId="{3D0DA0A7-E089-4A39-8258-443F09AF14ED}" type="pres">
      <dgm:prSet presAssocID="{10DD82DD-5E39-4B05-B859-A969554EA287}" presName="composite" presStyleCnt="0"/>
      <dgm:spPr/>
    </dgm:pt>
    <dgm:pt modelId="{E13D9FE8-4495-4C7B-8A3E-5CED777AB576}" type="pres">
      <dgm:prSet presAssocID="{10DD82DD-5E39-4B05-B859-A969554EA28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394395D-7092-4C1A-915C-5E7D065145D0}" type="pres">
      <dgm:prSet presAssocID="{10DD82DD-5E39-4B05-B859-A969554EA28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00A0336-27D6-47E3-A420-6F4CBBFA2AEE}" srcId="{10DD82DD-5E39-4B05-B859-A969554EA287}" destId="{A5069AEC-C996-4B2F-A1DD-DFC6EA0E474B}" srcOrd="6" destOrd="0" parTransId="{78393CF0-A1AA-46E0-B347-E85571E186A4}" sibTransId="{5D8E4963-3D35-4A13-AE0E-86E7F37F6EE2}"/>
    <dgm:cxn modelId="{653F8CEF-298F-4AC4-9BE5-BB4CD24EE119}" srcId="{10DD82DD-5E39-4B05-B859-A969554EA287}" destId="{2E55CF81-F493-4096-9BEE-0EB6C9D457B6}" srcOrd="3" destOrd="0" parTransId="{0C243EC3-E197-4922-9459-3782F7EDA740}" sibTransId="{1608251B-6957-48E4-A196-515F75BCF0E9}"/>
    <dgm:cxn modelId="{DF2A39E6-936C-4294-A9F0-F410D149722C}" type="presOf" srcId="{5871CE27-F394-48F0-9318-043B2B88F8E3}" destId="{8394395D-7092-4C1A-915C-5E7D065145D0}" srcOrd="0" destOrd="5" presId="urn:microsoft.com/office/officeart/2005/8/layout/hList1"/>
    <dgm:cxn modelId="{8C11409C-5EC5-407E-9F46-2AD565209F50}" srcId="{10DD82DD-5E39-4B05-B859-A969554EA287}" destId="{AE64569A-6563-4451-991E-07F6B7B0B206}" srcOrd="4" destOrd="0" parTransId="{3F05BE12-075C-4F5F-94C4-B74420BE7AA4}" sibTransId="{D99B8F56-534D-42C7-9F1C-D171E8D39E12}"/>
    <dgm:cxn modelId="{9B6C4589-EDAD-43F0-9E89-173452870F01}" srcId="{2CB222B4-D694-43E1-91E3-032908021134}" destId="{10DD82DD-5E39-4B05-B859-A969554EA287}" srcOrd="0" destOrd="0" parTransId="{4FF993C5-C56C-43D3-A58B-A9FA9DA42C7E}" sibTransId="{AA53ED2D-ACDC-481F-B209-1E0F71541EAF}"/>
    <dgm:cxn modelId="{DAF19B1A-CC17-4BA1-9A97-51AE18E5C3CE}" srcId="{10DD82DD-5E39-4B05-B859-A969554EA287}" destId="{21E7B6AB-CE60-46D6-AF86-607652D25245}" srcOrd="0" destOrd="0" parTransId="{9F94869C-99D8-4594-8B04-3D10CAD170F1}" sibTransId="{0E6A88EF-0D0B-44AC-980A-3BF9A336923F}"/>
    <dgm:cxn modelId="{96AA7D5D-D9A4-450C-B17D-B0A6480C88A1}" srcId="{10DD82DD-5E39-4B05-B859-A969554EA287}" destId="{4B93DFE7-C9A1-47DF-B347-CC8A6A466B8D}" srcOrd="2" destOrd="0" parTransId="{4C9D705A-2569-4095-891B-47C181204789}" sibTransId="{88279C7F-4534-4022-8404-0CABE57FD3C9}"/>
    <dgm:cxn modelId="{37BDB362-1DD5-4A67-BB14-989E838AA407}" type="presOf" srcId="{10DD82DD-5E39-4B05-B859-A969554EA287}" destId="{E13D9FE8-4495-4C7B-8A3E-5CED777AB576}" srcOrd="0" destOrd="0" presId="urn:microsoft.com/office/officeart/2005/8/layout/hList1"/>
    <dgm:cxn modelId="{B60602F5-BC67-4906-935B-72BB5A6994FC}" type="presOf" srcId="{417CA5BC-934B-40E0-A9AF-AD93DB89D3CC}" destId="{8394395D-7092-4C1A-915C-5E7D065145D0}" srcOrd="0" destOrd="1" presId="urn:microsoft.com/office/officeart/2005/8/layout/hList1"/>
    <dgm:cxn modelId="{D9C63752-61DD-4548-A3CC-78190552E16F}" srcId="{10DD82DD-5E39-4B05-B859-A969554EA287}" destId="{5871CE27-F394-48F0-9318-043B2B88F8E3}" srcOrd="5" destOrd="0" parTransId="{52C7D73C-9E99-48D8-925C-29E57F256119}" sibTransId="{683790FF-4984-4780-995C-5A404DBA3688}"/>
    <dgm:cxn modelId="{7FBA25C0-3FB4-4167-9091-B74177B99562}" type="presOf" srcId="{4B93DFE7-C9A1-47DF-B347-CC8A6A466B8D}" destId="{8394395D-7092-4C1A-915C-5E7D065145D0}" srcOrd="0" destOrd="2" presId="urn:microsoft.com/office/officeart/2005/8/layout/hList1"/>
    <dgm:cxn modelId="{E031FE6C-481C-4D98-A7C4-08711E3EC288}" type="presOf" srcId="{2E55CF81-F493-4096-9BEE-0EB6C9D457B6}" destId="{8394395D-7092-4C1A-915C-5E7D065145D0}" srcOrd="0" destOrd="3" presId="urn:microsoft.com/office/officeart/2005/8/layout/hList1"/>
    <dgm:cxn modelId="{EF64B83B-6E63-4CA4-B468-E8DA59EB7034}" srcId="{10DD82DD-5E39-4B05-B859-A969554EA287}" destId="{417CA5BC-934B-40E0-A9AF-AD93DB89D3CC}" srcOrd="1" destOrd="0" parTransId="{83C8526C-9818-43EA-A90D-EB3315C17387}" sibTransId="{BD1A8214-6F7F-4CE4-86AD-19F61B8D37ED}"/>
    <dgm:cxn modelId="{4C17FD41-9E6A-418A-8D95-C303FF9005EE}" type="presOf" srcId="{2CB222B4-D694-43E1-91E3-032908021134}" destId="{0315071C-F971-4317-B431-D655986D8F3E}" srcOrd="0" destOrd="0" presId="urn:microsoft.com/office/officeart/2005/8/layout/hList1"/>
    <dgm:cxn modelId="{6217987E-9224-48B3-90EE-8B57CB4C0A0A}" type="presOf" srcId="{21E7B6AB-CE60-46D6-AF86-607652D25245}" destId="{8394395D-7092-4C1A-915C-5E7D065145D0}" srcOrd="0" destOrd="0" presId="urn:microsoft.com/office/officeart/2005/8/layout/hList1"/>
    <dgm:cxn modelId="{21F5190C-CD10-426B-BD2A-6BFC58CC5290}" type="presOf" srcId="{A5069AEC-C996-4B2F-A1DD-DFC6EA0E474B}" destId="{8394395D-7092-4C1A-915C-5E7D065145D0}" srcOrd="0" destOrd="6" presId="urn:microsoft.com/office/officeart/2005/8/layout/hList1"/>
    <dgm:cxn modelId="{ADCFDC57-37EB-4B86-8B61-D75A9F7D1861}" type="presOf" srcId="{AE64569A-6563-4451-991E-07F6B7B0B206}" destId="{8394395D-7092-4C1A-915C-5E7D065145D0}" srcOrd="0" destOrd="4" presId="urn:microsoft.com/office/officeart/2005/8/layout/hList1"/>
    <dgm:cxn modelId="{19DEAC06-4877-4A4C-8246-96941E614340}" type="presParOf" srcId="{0315071C-F971-4317-B431-D655986D8F3E}" destId="{3D0DA0A7-E089-4A39-8258-443F09AF14ED}" srcOrd="0" destOrd="0" presId="urn:microsoft.com/office/officeart/2005/8/layout/hList1"/>
    <dgm:cxn modelId="{A836C12E-8078-4C18-BA51-546386FF6DAF}" type="presParOf" srcId="{3D0DA0A7-E089-4A39-8258-443F09AF14ED}" destId="{E13D9FE8-4495-4C7B-8A3E-5CED777AB576}" srcOrd="0" destOrd="0" presId="urn:microsoft.com/office/officeart/2005/8/layout/hList1"/>
    <dgm:cxn modelId="{60123EAE-9232-408A-B56A-113CFBC2D083}" type="presParOf" srcId="{3D0DA0A7-E089-4A39-8258-443F09AF14ED}" destId="{8394395D-7092-4C1A-915C-5E7D065145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5D05E5-C437-4700-8C72-3CCAFF23C9B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37C391F9-231E-415C-8470-392C4FD11F3A}">
      <dgm:prSet/>
      <dgm:spPr/>
      <dgm:t>
        <a:bodyPr/>
        <a:lstStyle/>
        <a:p>
          <a:pPr rtl="0"/>
          <a:r>
            <a:rPr lang="ru-RU" smtClean="0"/>
            <a:t>Недостатки СУБД</a:t>
          </a:r>
          <a:endParaRPr lang="ru-RU"/>
        </a:p>
      </dgm:t>
    </dgm:pt>
    <dgm:pt modelId="{489BA394-1C7C-4F3E-AAAA-176C08D6397D}" type="parTrans" cxnId="{FBA19136-3837-4BF5-844C-F18AC199C6C0}">
      <dgm:prSet/>
      <dgm:spPr/>
      <dgm:t>
        <a:bodyPr/>
        <a:lstStyle/>
        <a:p>
          <a:endParaRPr lang="ru-RU"/>
        </a:p>
      </dgm:t>
    </dgm:pt>
    <dgm:pt modelId="{8C2A7908-F0E4-4BE1-9DC2-22D3DAC2889B}" type="sibTrans" cxnId="{FBA19136-3837-4BF5-844C-F18AC199C6C0}">
      <dgm:prSet/>
      <dgm:spPr/>
      <dgm:t>
        <a:bodyPr/>
        <a:lstStyle/>
        <a:p>
          <a:endParaRPr lang="ru-RU"/>
        </a:p>
      </dgm:t>
    </dgm:pt>
    <dgm:pt modelId="{4941C78A-143F-4F3D-8B2C-318691F3B339}">
      <dgm:prSet/>
      <dgm:spPr/>
      <dgm:t>
        <a:bodyPr/>
        <a:lstStyle/>
        <a:p>
          <a:pPr rtl="0"/>
          <a:r>
            <a:rPr lang="ru-RU" smtClean="0"/>
            <a:t>Сложность;</a:t>
          </a:r>
          <a:endParaRPr lang="ru-RU"/>
        </a:p>
      </dgm:t>
    </dgm:pt>
    <dgm:pt modelId="{905AF51A-7BDB-4377-A5AB-A98A1541CA0B}" type="parTrans" cxnId="{CCB3C922-B88A-41C6-8B66-8ABE6EBD9454}">
      <dgm:prSet/>
      <dgm:spPr/>
      <dgm:t>
        <a:bodyPr/>
        <a:lstStyle/>
        <a:p>
          <a:endParaRPr lang="ru-RU"/>
        </a:p>
      </dgm:t>
    </dgm:pt>
    <dgm:pt modelId="{16C5B46E-F97D-415C-8606-FCB95D2E69B2}" type="sibTrans" cxnId="{CCB3C922-B88A-41C6-8B66-8ABE6EBD9454}">
      <dgm:prSet/>
      <dgm:spPr/>
      <dgm:t>
        <a:bodyPr/>
        <a:lstStyle/>
        <a:p>
          <a:endParaRPr lang="ru-RU"/>
        </a:p>
      </dgm:t>
    </dgm:pt>
    <dgm:pt modelId="{0966F52E-2999-4CC5-90C4-F8BA005EF843}">
      <dgm:prSet/>
      <dgm:spPr/>
      <dgm:t>
        <a:bodyPr/>
        <a:lstStyle/>
        <a:p>
          <a:pPr rtl="0"/>
          <a:r>
            <a:rPr lang="ru-RU" smtClean="0"/>
            <a:t>Размер;</a:t>
          </a:r>
          <a:endParaRPr lang="ru-RU"/>
        </a:p>
      </dgm:t>
    </dgm:pt>
    <dgm:pt modelId="{9A85CDB5-1EB6-422B-94A3-456330E2B36E}" type="parTrans" cxnId="{240750EE-3C0C-4C2A-AAF7-B00B772B5CEE}">
      <dgm:prSet/>
      <dgm:spPr/>
      <dgm:t>
        <a:bodyPr/>
        <a:lstStyle/>
        <a:p>
          <a:endParaRPr lang="ru-RU"/>
        </a:p>
      </dgm:t>
    </dgm:pt>
    <dgm:pt modelId="{8B0368C7-C961-459F-A303-42D14B802E06}" type="sibTrans" cxnId="{240750EE-3C0C-4C2A-AAF7-B00B772B5CEE}">
      <dgm:prSet/>
      <dgm:spPr/>
      <dgm:t>
        <a:bodyPr/>
        <a:lstStyle/>
        <a:p>
          <a:endParaRPr lang="ru-RU"/>
        </a:p>
      </dgm:t>
    </dgm:pt>
    <dgm:pt modelId="{E04B7D3E-4703-4FA4-8BA9-BB006F150D47}">
      <dgm:prSet/>
      <dgm:spPr/>
      <dgm:t>
        <a:bodyPr/>
        <a:lstStyle/>
        <a:p>
          <a:pPr rtl="0"/>
          <a:r>
            <a:rPr lang="ru-RU" smtClean="0"/>
            <a:t>Дополнительные затраты на аппаратное обеспечение;</a:t>
          </a:r>
          <a:endParaRPr lang="ru-RU"/>
        </a:p>
      </dgm:t>
    </dgm:pt>
    <dgm:pt modelId="{2B2CEE65-F084-4D75-8B7D-F90592AEC2BA}" type="parTrans" cxnId="{7DC88DC6-9B96-4D8B-AF6C-6D6F6E983903}">
      <dgm:prSet/>
      <dgm:spPr/>
      <dgm:t>
        <a:bodyPr/>
        <a:lstStyle/>
        <a:p>
          <a:endParaRPr lang="ru-RU"/>
        </a:p>
      </dgm:t>
    </dgm:pt>
    <dgm:pt modelId="{663C2E7D-7998-4041-81EE-8F540F2F719F}" type="sibTrans" cxnId="{7DC88DC6-9B96-4D8B-AF6C-6D6F6E983903}">
      <dgm:prSet/>
      <dgm:spPr/>
      <dgm:t>
        <a:bodyPr/>
        <a:lstStyle/>
        <a:p>
          <a:endParaRPr lang="ru-RU"/>
        </a:p>
      </dgm:t>
    </dgm:pt>
    <dgm:pt modelId="{BEB534DB-1A84-4275-811B-1F7170EDF3A5}">
      <dgm:prSet/>
      <dgm:spPr/>
      <dgm:t>
        <a:bodyPr/>
        <a:lstStyle/>
        <a:p>
          <a:pPr rtl="0"/>
          <a:r>
            <a:rPr lang="ru-RU" smtClean="0"/>
            <a:t>Производительность</a:t>
          </a:r>
          <a:r>
            <a:rPr lang="en-US" smtClean="0"/>
            <a:t>;</a:t>
          </a:r>
          <a:endParaRPr lang="ru-RU"/>
        </a:p>
      </dgm:t>
    </dgm:pt>
    <dgm:pt modelId="{0B54AED9-948B-4D96-AA63-DB648725D0B4}" type="parTrans" cxnId="{9B63384F-9331-4963-93E5-CDA0CCEB0E4C}">
      <dgm:prSet/>
      <dgm:spPr/>
      <dgm:t>
        <a:bodyPr/>
        <a:lstStyle/>
        <a:p>
          <a:endParaRPr lang="ru-RU"/>
        </a:p>
      </dgm:t>
    </dgm:pt>
    <dgm:pt modelId="{95252889-6B35-4FED-BA84-32F7CCC9E064}" type="sibTrans" cxnId="{9B63384F-9331-4963-93E5-CDA0CCEB0E4C}">
      <dgm:prSet/>
      <dgm:spPr/>
      <dgm:t>
        <a:bodyPr/>
        <a:lstStyle/>
        <a:p>
          <a:endParaRPr lang="ru-RU"/>
        </a:p>
      </dgm:t>
    </dgm:pt>
    <dgm:pt modelId="{6CECA8A8-8886-490D-BE0B-6776EAF9C00F}">
      <dgm:prSet/>
      <dgm:spPr/>
      <dgm:t>
        <a:bodyPr/>
        <a:lstStyle/>
        <a:p>
          <a:pPr rtl="0"/>
          <a:r>
            <a:rPr lang="ru-RU" smtClean="0"/>
            <a:t>Более серьезные последствия при выходе системы из строя.</a:t>
          </a:r>
          <a:endParaRPr lang="ru-RU"/>
        </a:p>
      </dgm:t>
    </dgm:pt>
    <dgm:pt modelId="{6B9B80A4-A27D-47E3-BF0A-4BC93747E798}" type="parTrans" cxnId="{2977730A-AE3C-48DD-BF6A-F72848D77437}">
      <dgm:prSet/>
      <dgm:spPr/>
      <dgm:t>
        <a:bodyPr/>
        <a:lstStyle/>
        <a:p>
          <a:endParaRPr lang="ru-RU"/>
        </a:p>
      </dgm:t>
    </dgm:pt>
    <dgm:pt modelId="{B23730DE-4DAF-4128-80E1-6A9FCFA610B0}" type="sibTrans" cxnId="{2977730A-AE3C-48DD-BF6A-F72848D77437}">
      <dgm:prSet/>
      <dgm:spPr/>
      <dgm:t>
        <a:bodyPr/>
        <a:lstStyle/>
        <a:p>
          <a:endParaRPr lang="ru-RU"/>
        </a:p>
      </dgm:t>
    </dgm:pt>
    <dgm:pt modelId="{A0E345BD-6528-4BC1-B1D0-F81F92C39FE5}" type="pres">
      <dgm:prSet presAssocID="{AF5D05E5-C437-4700-8C72-3CCAFF23C9B7}" presName="Name0" presStyleCnt="0">
        <dgm:presLayoutVars>
          <dgm:dir/>
          <dgm:animLvl val="lvl"/>
          <dgm:resizeHandles val="exact"/>
        </dgm:presLayoutVars>
      </dgm:prSet>
      <dgm:spPr/>
    </dgm:pt>
    <dgm:pt modelId="{FB48888C-CD3B-41B3-A721-19A0047F9128}" type="pres">
      <dgm:prSet presAssocID="{37C391F9-231E-415C-8470-392C4FD11F3A}" presName="composite" presStyleCnt="0"/>
      <dgm:spPr/>
    </dgm:pt>
    <dgm:pt modelId="{C5972ADD-7CCC-48BB-9F93-2601588033C7}" type="pres">
      <dgm:prSet presAssocID="{37C391F9-231E-415C-8470-392C4FD11F3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0192FD3-2211-441C-BC5A-F9DB886E0032}" type="pres">
      <dgm:prSet presAssocID="{37C391F9-231E-415C-8470-392C4FD11F3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76D2215-5FEF-499C-8AEF-72A1C3885A62}" type="presOf" srcId="{0966F52E-2999-4CC5-90C4-F8BA005EF843}" destId="{70192FD3-2211-441C-BC5A-F9DB886E0032}" srcOrd="0" destOrd="1" presId="urn:microsoft.com/office/officeart/2005/8/layout/hList1"/>
    <dgm:cxn modelId="{C983F067-787C-4CEE-99F7-B991B35A6FE4}" type="presOf" srcId="{AF5D05E5-C437-4700-8C72-3CCAFF23C9B7}" destId="{A0E345BD-6528-4BC1-B1D0-F81F92C39FE5}" srcOrd="0" destOrd="0" presId="urn:microsoft.com/office/officeart/2005/8/layout/hList1"/>
    <dgm:cxn modelId="{D9595A63-D78E-4A37-85B2-0507773BB1C9}" type="presOf" srcId="{4941C78A-143F-4F3D-8B2C-318691F3B339}" destId="{70192FD3-2211-441C-BC5A-F9DB886E0032}" srcOrd="0" destOrd="0" presId="urn:microsoft.com/office/officeart/2005/8/layout/hList1"/>
    <dgm:cxn modelId="{CCB3C922-B88A-41C6-8B66-8ABE6EBD9454}" srcId="{37C391F9-231E-415C-8470-392C4FD11F3A}" destId="{4941C78A-143F-4F3D-8B2C-318691F3B339}" srcOrd="0" destOrd="0" parTransId="{905AF51A-7BDB-4377-A5AB-A98A1541CA0B}" sibTransId="{16C5B46E-F97D-415C-8606-FCB95D2E69B2}"/>
    <dgm:cxn modelId="{2977730A-AE3C-48DD-BF6A-F72848D77437}" srcId="{37C391F9-231E-415C-8470-392C4FD11F3A}" destId="{6CECA8A8-8886-490D-BE0B-6776EAF9C00F}" srcOrd="4" destOrd="0" parTransId="{6B9B80A4-A27D-47E3-BF0A-4BC93747E798}" sibTransId="{B23730DE-4DAF-4128-80E1-6A9FCFA610B0}"/>
    <dgm:cxn modelId="{7DC88DC6-9B96-4D8B-AF6C-6D6F6E983903}" srcId="{37C391F9-231E-415C-8470-392C4FD11F3A}" destId="{E04B7D3E-4703-4FA4-8BA9-BB006F150D47}" srcOrd="2" destOrd="0" parTransId="{2B2CEE65-F084-4D75-8B7D-F90592AEC2BA}" sibTransId="{663C2E7D-7998-4041-81EE-8F540F2F719F}"/>
    <dgm:cxn modelId="{CDEC7630-55FD-4543-8DFB-1F5FE2716D5E}" type="presOf" srcId="{BEB534DB-1A84-4275-811B-1F7170EDF3A5}" destId="{70192FD3-2211-441C-BC5A-F9DB886E0032}" srcOrd="0" destOrd="3" presId="urn:microsoft.com/office/officeart/2005/8/layout/hList1"/>
    <dgm:cxn modelId="{3A083F6B-B538-42D6-92ED-F2E18B57AFD4}" type="presOf" srcId="{37C391F9-231E-415C-8470-392C4FD11F3A}" destId="{C5972ADD-7CCC-48BB-9F93-2601588033C7}" srcOrd="0" destOrd="0" presId="urn:microsoft.com/office/officeart/2005/8/layout/hList1"/>
    <dgm:cxn modelId="{9B63384F-9331-4963-93E5-CDA0CCEB0E4C}" srcId="{37C391F9-231E-415C-8470-392C4FD11F3A}" destId="{BEB534DB-1A84-4275-811B-1F7170EDF3A5}" srcOrd="3" destOrd="0" parTransId="{0B54AED9-948B-4D96-AA63-DB648725D0B4}" sibTransId="{95252889-6B35-4FED-BA84-32F7CCC9E064}"/>
    <dgm:cxn modelId="{14268B3C-9F3B-4F7D-9162-7B81382D6477}" type="presOf" srcId="{6CECA8A8-8886-490D-BE0B-6776EAF9C00F}" destId="{70192FD3-2211-441C-BC5A-F9DB886E0032}" srcOrd="0" destOrd="4" presId="urn:microsoft.com/office/officeart/2005/8/layout/hList1"/>
    <dgm:cxn modelId="{240750EE-3C0C-4C2A-AAF7-B00B772B5CEE}" srcId="{37C391F9-231E-415C-8470-392C4FD11F3A}" destId="{0966F52E-2999-4CC5-90C4-F8BA005EF843}" srcOrd="1" destOrd="0" parTransId="{9A85CDB5-1EB6-422B-94A3-456330E2B36E}" sibTransId="{8B0368C7-C961-459F-A303-42D14B802E06}"/>
    <dgm:cxn modelId="{FBA19136-3837-4BF5-844C-F18AC199C6C0}" srcId="{AF5D05E5-C437-4700-8C72-3CCAFF23C9B7}" destId="{37C391F9-231E-415C-8470-392C4FD11F3A}" srcOrd="0" destOrd="0" parTransId="{489BA394-1C7C-4F3E-AAAA-176C08D6397D}" sibTransId="{8C2A7908-F0E4-4BE1-9DC2-22D3DAC2889B}"/>
    <dgm:cxn modelId="{8BF903FA-F1FE-4A31-86DD-5E7B79CBC11E}" type="presOf" srcId="{E04B7D3E-4703-4FA4-8BA9-BB006F150D47}" destId="{70192FD3-2211-441C-BC5A-F9DB886E0032}" srcOrd="0" destOrd="2" presId="urn:microsoft.com/office/officeart/2005/8/layout/hList1"/>
    <dgm:cxn modelId="{FA16E43A-5D37-4629-A666-D0BFB3D887F4}" type="presParOf" srcId="{A0E345BD-6528-4BC1-B1D0-F81F92C39FE5}" destId="{FB48888C-CD3B-41B3-A721-19A0047F9128}" srcOrd="0" destOrd="0" presId="urn:microsoft.com/office/officeart/2005/8/layout/hList1"/>
    <dgm:cxn modelId="{3662BD52-1466-403F-A062-C11056104466}" type="presParOf" srcId="{FB48888C-CD3B-41B3-A721-19A0047F9128}" destId="{C5972ADD-7CCC-48BB-9F93-2601588033C7}" srcOrd="0" destOrd="0" presId="urn:microsoft.com/office/officeart/2005/8/layout/hList1"/>
    <dgm:cxn modelId="{700A5532-DB59-438A-AB79-F94CB741FC15}" type="presParOf" srcId="{FB48888C-CD3B-41B3-A721-19A0047F9128}" destId="{70192FD3-2211-441C-BC5A-F9DB886E0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1063-E5E1-490C-BD0E-85E3032AF9FE}">
      <dsp:nvSpPr>
        <dsp:cNvPr id="0" name=""/>
        <dsp:cNvSpPr/>
      </dsp:nvSpPr>
      <dsp:spPr>
        <a:xfrm>
          <a:off x="0" y="59474"/>
          <a:ext cx="7929562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Ограничения, присущие файловым системам</a:t>
          </a:r>
          <a:endParaRPr lang="ru-RU" sz="2600" kern="1200"/>
        </a:p>
      </dsp:txBody>
      <dsp:txXfrm>
        <a:off x="0" y="59474"/>
        <a:ext cx="7929562" cy="748800"/>
      </dsp:txXfrm>
    </dsp:sp>
    <dsp:sp modelId="{008BFC6F-5AA9-4AF2-9155-CE562AC8BF4F}">
      <dsp:nvSpPr>
        <dsp:cNvPr id="0" name=""/>
        <dsp:cNvSpPr/>
      </dsp:nvSpPr>
      <dsp:spPr>
        <a:xfrm>
          <a:off x="0" y="808274"/>
          <a:ext cx="7929562" cy="26406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smtClean="0"/>
            <a:t>Разделение и изоляция данных;</a:t>
          </a:r>
          <a:endParaRPr lang="ru-RU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smtClean="0"/>
            <a:t>Дублирование данных;</a:t>
          </a:r>
          <a:endParaRPr lang="ru-RU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smtClean="0"/>
            <a:t>Зависимость от данных;</a:t>
          </a:r>
          <a:endParaRPr lang="ru-RU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smtClean="0"/>
            <a:t>Несовместимость файлов;</a:t>
          </a:r>
          <a:endParaRPr lang="ru-RU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smtClean="0"/>
            <a:t>Фиксированные запросы/быстрое увеличение количества приложений</a:t>
          </a:r>
          <a:endParaRPr lang="ru-RU" sz="2600" kern="1200"/>
        </a:p>
      </dsp:txBody>
      <dsp:txXfrm>
        <a:off x="0" y="808274"/>
        <a:ext cx="7929562" cy="2640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4619"/>
          <a:ext cx="792956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Компоненты среды СУБД</a:t>
          </a:r>
          <a:endParaRPr lang="ru-RU" sz="3000" kern="1200" dirty="0"/>
        </a:p>
      </dsp:txBody>
      <dsp:txXfrm>
        <a:off x="0" y="4619"/>
        <a:ext cx="7929562" cy="864000"/>
      </dsp:txXfrm>
    </dsp:sp>
    <dsp:sp modelId="{00A6EF05-7194-40A5-9CDD-A857AAF1F016}">
      <dsp:nvSpPr>
        <dsp:cNvPr id="0" name=""/>
        <dsp:cNvSpPr/>
      </dsp:nvSpPr>
      <dsp:spPr>
        <a:xfrm>
          <a:off x="0" y="868619"/>
          <a:ext cx="7929562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Аппаратное обеспечение</a:t>
          </a:r>
          <a:endParaRPr lang="ru-RU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Программное обеспечение</a:t>
          </a:r>
          <a:endParaRPr lang="ru-RU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Данные</a:t>
          </a:r>
          <a:endParaRPr lang="ru-RU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Процедуры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Пользователи</a:t>
          </a:r>
          <a:endParaRPr lang="ru-RU" sz="3000" kern="1200"/>
        </a:p>
      </dsp:txBody>
      <dsp:txXfrm>
        <a:off x="0" y="868619"/>
        <a:ext cx="7929562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9F0F3-9AD0-4922-B61B-BC03FFE1D72B}">
      <dsp:nvSpPr>
        <dsp:cNvPr id="0" name=""/>
        <dsp:cNvSpPr/>
      </dsp:nvSpPr>
      <dsp:spPr>
        <a:xfrm>
          <a:off x="0" y="180310"/>
          <a:ext cx="792956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smtClean="0"/>
            <a:t>Группы пользователей среды СУБД</a:t>
          </a:r>
          <a:endParaRPr lang="ru-RU" sz="3100" kern="1200"/>
        </a:p>
      </dsp:txBody>
      <dsp:txXfrm>
        <a:off x="0" y="180310"/>
        <a:ext cx="7929562" cy="892800"/>
      </dsp:txXfrm>
    </dsp:sp>
    <dsp:sp modelId="{B434F29E-D4ED-4968-8753-1C42A7EAA51D}">
      <dsp:nvSpPr>
        <dsp:cNvPr id="0" name=""/>
        <dsp:cNvSpPr/>
      </dsp:nvSpPr>
      <dsp:spPr>
        <a:xfrm>
          <a:off x="0" y="1073110"/>
          <a:ext cx="7929562" cy="22550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smtClean="0"/>
            <a:t>Администраторы данных и баз данных</a:t>
          </a:r>
          <a:endParaRPr lang="ru-RU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smtClean="0"/>
            <a:t>Разработчики баз данных</a:t>
          </a:r>
          <a:endParaRPr lang="ru-RU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smtClean="0"/>
            <a:t>Прикладные программисты</a:t>
          </a:r>
          <a:endParaRPr lang="ru-RU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smtClean="0"/>
            <a:t>Конечные пользователи</a:t>
          </a:r>
          <a:endParaRPr lang="ru-RU" sz="3100" kern="1200"/>
        </a:p>
      </dsp:txBody>
      <dsp:txXfrm>
        <a:off x="0" y="1073110"/>
        <a:ext cx="7929562" cy="2255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D9FE8-4495-4C7B-8A3E-5CED777AB576}">
      <dsp:nvSpPr>
        <dsp:cNvPr id="0" name=""/>
        <dsp:cNvSpPr/>
      </dsp:nvSpPr>
      <dsp:spPr>
        <a:xfrm>
          <a:off x="0" y="4040"/>
          <a:ext cx="792956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smtClean="0"/>
            <a:t>Преимущества СУБД</a:t>
          </a:r>
          <a:endParaRPr lang="ru-RU" sz="3000" kern="1200"/>
        </a:p>
      </dsp:txBody>
      <dsp:txXfrm>
        <a:off x="0" y="4040"/>
        <a:ext cx="7929562" cy="864000"/>
      </dsp:txXfrm>
    </dsp:sp>
    <dsp:sp modelId="{8394395D-7092-4C1A-915C-5E7D065145D0}">
      <dsp:nvSpPr>
        <dsp:cNvPr id="0" name=""/>
        <dsp:cNvSpPr/>
      </dsp:nvSpPr>
      <dsp:spPr>
        <a:xfrm>
          <a:off x="0" y="868040"/>
          <a:ext cx="7929562" cy="4364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Независимость от данных;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Контроль за избыточностью данных;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Непротиворечивость данных;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Больше полезной информации при том же объеме хранимых данных</a:t>
          </a:r>
          <a:r>
            <a:rPr lang="en-US" sz="3000" kern="1200" smtClean="0"/>
            <a:t>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Совместное использование данных</a:t>
          </a:r>
          <a:r>
            <a:rPr lang="en-US" sz="3000" kern="1200" smtClean="0"/>
            <a:t>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Повышенная безопасность</a:t>
          </a:r>
          <a:r>
            <a:rPr lang="en-US" sz="3000" kern="1200" smtClean="0"/>
            <a:t>;</a:t>
          </a:r>
          <a:endParaRPr lang="ru-RU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smtClean="0"/>
            <a:t>Развитые службы резервного копирования и восстановления</a:t>
          </a:r>
          <a:r>
            <a:rPr lang="en-US" sz="3000" kern="1200" smtClean="0"/>
            <a:t>.</a:t>
          </a:r>
          <a:endParaRPr lang="ru-RU" sz="3000" kern="1200"/>
        </a:p>
      </dsp:txBody>
      <dsp:txXfrm>
        <a:off x="0" y="868040"/>
        <a:ext cx="7929562" cy="4364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72ADD-7CCC-48BB-9F93-2601588033C7}">
      <dsp:nvSpPr>
        <dsp:cNvPr id="0" name=""/>
        <dsp:cNvSpPr/>
      </dsp:nvSpPr>
      <dsp:spPr>
        <a:xfrm>
          <a:off x="0" y="24695"/>
          <a:ext cx="7929562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smtClean="0"/>
            <a:t>Недостатки СУБД</a:t>
          </a:r>
          <a:endParaRPr lang="ru-RU" sz="3600" kern="1200"/>
        </a:p>
      </dsp:txBody>
      <dsp:txXfrm>
        <a:off x="0" y="24695"/>
        <a:ext cx="7929562" cy="1036800"/>
      </dsp:txXfrm>
    </dsp:sp>
    <dsp:sp modelId="{70192FD3-2211-441C-BC5A-F9DB886E0032}">
      <dsp:nvSpPr>
        <dsp:cNvPr id="0" name=""/>
        <dsp:cNvSpPr/>
      </dsp:nvSpPr>
      <dsp:spPr>
        <a:xfrm>
          <a:off x="0" y="1061495"/>
          <a:ext cx="7929562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600" kern="1200" smtClean="0"/>
            <a:t>Сложность;</a:t>
          </a:r>
          <a:endParaRPr lang="ru-RU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600" kern="1200" smtClean="0"/>
            <a:t>Размер;</a:t>
          </a:r>
          <a:endParaRPr lang="ru-RU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600" kern="1200" smtClean="0"/>
            <a:t>Дополнительные затраты на аппаратное обеспечение;</a:t>
          </a:r>
          <a:endParaRPr lang="ru-RU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600" kern="1200" smtClean="0"/>
            <a:t>Производительность</a:t>
          </a:r>
          <a:r>
            <a:rPr lang="en-US" sz="3600" kern="1200" smtClean="0"/>
            <a:t>;</a:t>
          </a:r>
          <a:endParaRPr lang="ru-RU" sz="3600" kern="120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600" kern="1200" smtClean="0"/>
            <a:t>Более серьезные последствия при выходе системы из строя.</a:t>
          </a:r>
          <a:endParaRPr lang="ru-RU" sz="3600" kern="1200"/>
        </a:p>
      </dsp:txBody>
      <dsp:txXfrm>
        <a:off x="0" y="1061495"/>
        <a:ext cx="7929562" cy="41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14.09.2016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14.09.2016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14.09.2016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14.09.2016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14.09.2016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14.09.2016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14.09.2016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14.09.2016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14.09.2016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14.09.2016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14.09.2016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Система управления базами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3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Система управления базами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00063" y="928673"/>
          <a:ext cx="7929562" cy="523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6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Система управления базами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00063" y="928673"/>
          <a:ext cx="7929562" cy="5236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4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39739" y="1124744"/>
            <a:ext cx="6858000" cy="141277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ru-RU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Гринкевич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 fontAlgn="auto">
              <a:spcAft>
                <a:spcPts val="0"/>
              </a:spcAft>
              <a:defRPr/>
            </a:pPr>
            <a:r>
              <a:rPr lang="ru-RU" sz="2400" b="1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Ян Владиславович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2145205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 smtClean="0"/>
              <a:t>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Файловые системы (</a:t>
            </a:r>
            <a:r>
              <a:rPr lang="en-US" b="1" dirty="0"/>
              <a:t>file</a:t>
            </a:r>
            <a:r>
              <a:rPr lang="ru-RU" b="1" dirty="0"/>
              <a:t>-</a:t>
            </a:r>
            <a:r>
              <a:rPr lang="en-US" b="1" dirty="0"/>
              <a:t>based system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3" y="928674"/>
            <a:ext cx="79295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ru-RU" sz="2400" dirty="0"/>
              <a:t>Структура файлов отдела реализации</a:t>
            </a:r>
            <a:endParaRPr lang="ru-RU" sz="2400" dirty="0">
              <a:latin typeface="+mn-lt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532004" y="3429000"/>
            <a:ext cx="79295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ru-RU" sz="2400" dirty="0"/>
              <a:t>Структура файлов отдела </a:t>
            </a:r>
            <a:r>
              <a:rPr lang="ru-RU" sz="2400" dirty="0" smtClean="0"/>
              <a:t>контрактов </a:t>
            </a:r>
            <a:endParaRPr lang="ru-RU" sz="2400" dirty="0">
              <a:latin typeface="+mn-lt"/>
            </a:endParaRPr>
          </a:p>
        </p:txBody>
      </p:sp>
      <p:pic>
        <p:nvPicPr>
          <p:cNvPr id="24579" name="Picture 3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4831402" cy="189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5007"/>
            <a:ext cx="4831402" cy="179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Файловые системы (</a:t>
            </a:r>
            <a:r>
              <a:rPr lang="en-US" b="1" dirty="0"/>
              <a:t>file</a:t>
            </a:r>
            <a:r>
              <a:rPr lang="ru-RU" b="1" dirty="0"/>
              <a:t>-</a:t>
            </a:r>
            <a:r>
              <a:rPr lang="en-US" b="1" dirty="0"/>
              <a:t>based system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25602" name="Picture 2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81124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Файловые системы (</a:t>
            </a:r>
            <a:r>
              <a:rPr lang="en-US" b="1" dirty="0"/>
              <a:t>file</a:t>
            </a:r>
            <a:r>
              <a:rPr lang="ru-RU" b="1" dirty="0"/>
              <a:t>-</a:t>
            </a:r>
            <a:r>
              <a:rPr lang="en-US" b="1" dirty="0"/>
              <a:t>based system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 smtClean="0"/>
              <a:t>Баз</a:t>
            </a:r>
            <a:r>
              <a:rPr lang="ru-RU" b="1" dirty="0"/>
              <a:t>ы</a:t>
            </a:r>
            <a:r>
              <a:rPr lang="ru-RU" b="1" dirty="0" smtClean="0"/>
              <a:t> </a:t>
            </a:r>
            <a:r>
              <a:rPr lang="ru-RU" b="1" dirty="0"/>
              <a:t>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78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База данных – </a:t>
            </a:r>
            <a:r>
              <a:rPr lang="ru-RU" sz="2400" dirty="0" smtClean="0"/>
              <a:t>совокупность </a:t>
            </a:r>
            <a:r>
              <a:rPr lang="ru-RU" sz="2400" dirty="0"/>
              <a:t>данных, </a:t>
            </a:r>
            <a:endParaRPr lang="ru-RU" sz="2400" dirty="0" smtClean="0"/>
          </a:p>
          <a:p>
            <a:r>
              <a:rPr lang="ru-RU" sz="2400" dirty="0" smtClean="0"/>
              <a:t>отражающая </a:t>
            </a:r>
            <a:r>
              <a:rPr lang="ru-RU" sz="2400" dirty="0"/>
              <a:t>состояние объектов и их отношений в рассматриваемой предметной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Система управления базами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929562" cy="178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СУБД – программное обеспечение, с помощью которого пользователи могут определять, создавать и поддерживать базу данных, а также осуществлять к ней контролируемый доступ.</a:t>
            </a:r>
          </a:p>
        </p:txBody>
      </p:sp>
      <p:pic>
        <p:nvPicPr>
          <p:cNvPr id="1026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852936"/>
            <a:ext cx="4922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Система управления базами данных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3" name="Схема 2"/>
          <p:cNvGraphicFramePr/>
          <p:nvPr/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3672</TotalTime>
  <Words>223</Words>
  <Application>Microsoft Office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Эркер</vt:lpstr>
      <vt:lpstr>Презентация PowerPoint</vt:lpstr>
      <vt:lpstr>Презентация PowerPoint</vt:lpstr>
      <vt:lpstr>Базы данных</vt:lpstr>
      <vt:lpstr>Файловые системы (file-based system)</vt:lpstr>
      <vt:lpstr>Файловые системы (file-based system)</vt:lpstr>
      <vt:lpstr>Файловые системы (file-based system)</vt:lpstr>
      <vt:lpstr>Базы данных</vt:lpstr>
      <vt:lpstr>Система управления базами данных</vt:lpstr>
      <vt:lpstr>Система управления базами данных</vt:lpstr>
      <vt:lpstr>Система управления базами данных</vt:lpstr>
      <vt:lpstr>Система управления базами данных</vt:lpstr>
      <vt:lpstr>Система управления базами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326</cp:revision>
  <dcterms:created xsi:type="dcterms:W3CDTF">2009-10-14T13:59:34Z</dcterms:created>
  <dcterms:modified xsi:type="dcterms:W3CDTF">2016-09-14T10:08:53Z</dcterms:modified>
</cp:coreProperties>
</file>