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4" r:id="rId6"/>
    <p:sldId id="265" r:id="rId7"/>
    <p:sldId id="262" r:id="rId8"/>
    <p:sldId id="263" r:id="rId9"/>
    <p:sldId id="260" r:id="rId10"/>
    <p:sldId id="266" r:id="rId11"/>
    <p:sldId id="268" r:id="rId12"/>
    <p:sldId id="269" r:id="rId13"/>
    <p:sldId id="259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09170-81C1-4B0D-B097-0551A45E25B1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2948-D9A4-4907-8ACB-160C252AB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0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2948-D9A4-4907-8ACB-160C252AB49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8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2948-D9A4-4907-8ACB-160C252AB49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8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2948-D9A4-4907-8ACB-160C252AB49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2948-D9A4-4907-8ACB-160C252AB49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8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2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6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56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47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64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1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75AB-9AA6-4515-8635-954FA71D63B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7D7-27B8-4B01-8BDC-679E90193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тестирования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6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Автоматизация тестирования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88432"/>
          </a:xfrm>
        </p:spPr>
        <p:txBody>
          <a:bodyPr>
            <a:normAutofit lnSpcReduction="10000"/>
          </a:bodyPr>
          <a:lstStyle/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более-менее простых тестов (смок-тесты, некоторые санитарные тесты, часть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модульных тестов) н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еобязательно выполнять человеку, затрачивая человеко-часы на рутинную работу, можно написать программу-тестер, которая будет выполнять тесты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—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шаги теста, такие как запуск, инициализация, выполнение, анализ и выдача результата, выполняются автоматически при помощи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специализированных библиотек,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и инструментов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хотя для простых случаев можно обойтись и возможностями языка).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Хорошо сочетается с системами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CI/CD.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библиотек и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Gtest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Catch, Catch2 (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рекомендуем) — для С++;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Java,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 и для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Python;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Selenium —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поведенческого тестирования веб-приложений (реализован на основе разбора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DOM).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9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Автоматизация тестирования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примере тестирования в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3+. (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Catch2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С++ представлен в файле практического занятия с прошлой недели).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нужно протестировать реализацию операции сложения в классе рациональных чисел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(Rational).</a:t>
            </a:r>
          </a:p>
          <a:p>
            <a:pPr marL="4214813" indent="0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сделаны на основе проверки утверждений, сравнивается фактический результат и ожидаемый. Если результаты не будут совпадать, то тест упадет с ошибкой.</a:t>
            </a:r>
          </a:p>
          <a:p>
            <a:pPr marL="4214813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4813" indent="0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велик — можно проверять пробросы исключений, пропускать тесты, запускать серию одного и того же теста и т.д..</a:t>
            </a:r>
          </a:p>
          <a:p>
            <a:pPr marL="4214813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4813" indent="0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мы будем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дрегать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эту программу в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CI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стейдже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тестирования, мы сможем проверить базовый функционал разрабатываемого класса.</a:t>
            </a: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9702"/>
            <a:ext cx="40100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9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Тестированию посвящена отдельная дисциплина в магистратуре, которую теперь ведет тот самый Власов Е.Е.!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Про-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тестинг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— неплохой сайт для начального ознакомления с теорией мира тестирования и поддержки качества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Ваша задача — разработать тест-кейсы, покрывающие требования к вашему курсовому проекту, определить способы тестирования (что сможете автоматизировать, что потребует </a:t>
            </a:r>
            <a:r>
              <a:rPr lang="ru-RU" sz="1600" smtClean="0">
                <a:latin typeface="Arial" panose="020B0604020202020204" pitchFamily="34" charset="0"/>
                <a:cs typeface="Arial" panose="020B0604020202020204" pitchFamily="34" charset="0"/>
              </a:rPr>
              <a:t>участия человека)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8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0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88432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— деятельность на протяжении всего ЖЦ ПО, направленная на:</a:t>
            </a:r>
          </a:p>
          <a:p>
            <a:pPr marL="0" indent="4508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и поддержку качества продукта;</a:t>
            </a:r>
          </a:p>
          <a:p>
            <a:pPr marL="0" indent="4508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соответствия реального ПО бизнес-требованиям.</a:t>
            </a: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Исполнители: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QA,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программисты (в меньшей мере).</a:t>
            </a: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Отладка — деятельность, направленная на локализацию и устранение ошибок в ПО.</a:t>
            </a: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Исполнители: программисты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 тестирования начинается также в начале ЖЦ продукта: составляются планы тестирования, определяются методики тестирования, после получения требований создаются первые версии сценариев тестирования и т.д..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Уровни тестирования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4320480" cy="3744416"/>
          </a:xfrm>
        </p:spPr>
        <p:txBody>
          <a:bodyPr>
            <a:normAutofit lnSpcReduction="10000"/>
          </a:bodyPr>
          <a:lstStyle/>
          <a:p>
            <a:pPr marL="0" indent="1793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Вспоминаем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Разбили на модули — проверяем каждый модуль</a:t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 выполняется программистом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Проверяем связи между компонентами, а также взаимодействие с некоторыми частями системы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Проверяем, что вся система в целом работает правильно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Проверяем, что все требования заказчика удовлетворены</a:t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Подробнее: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http://www.protesting.ru/testing/testlevels.html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1590"/>
            <a:ext cx="4316920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88432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 — ожидаемое поведение ПО; те функции, которое ПО должно выполнять.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 — тестирование в целях проверки реализации функциональных требований.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Проводится на всех уровнях тестирования.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Тестами должны быть покрыты все функциональные требования!</a:t>
            </a:r>
          </a:p>
          <a:p>
            <a:pPr marL="0" indent="357188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Проверяются:</a:t>
            </a:r>
          </a:p>
          <a:p>
            <a:pPr marL="0" indent="3571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корректные наборы данных — система должна правильно выполнять свои функции;</a:t>
            </a:r>
          </a:p>
          <a:p>
            <a:pPr marL="0" indent="3571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некорректные наборы данных — система должна быть устойчива к ошибкам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Test-case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960440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Test-case —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сценарий теста для проверки определенного функционала.</a:t>
            </a:r>
          </a:p>
          <a:p>
            <a:pPr marL="0" indent="357188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Могут объединяться в тестовый комплект (набор), один комплект закрывает одно требование к продукту. По итогу все требования заказчика должны быть покрыты тест-кейсами. Нежелательна зависимость одного тест-кейса от другого.</a:t>
            </a:r>
          </a:p>
          <a:p>
            <a:pPr marL="0" indent="357188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 тест-кейса (и, по сути, структура):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азвания (раскрывающее суть)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редусловия — условия, которые должны быть выполнены, чтобы начать прохождение теста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аги — четко сформулированная последовательность действий для получения результата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жидаемый результат — кейс проверяет вполне конкретную ситуацию, потому результат должен быть четко определен в единственном экземпляре</a:t>
            </a:r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теста может быть положительным (если фактический результат совпал с ожидаемым), отрицательным (не совпал, ошибка), неопределенным (тест блокирован, либо из-за того, что нельзя продолжить тестирование после некоторых шагов, либо потому что не выполнены предусловия).</a:t>
            </a:r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5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Test-case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960440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#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Загрузка текста из файла на форму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7188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Предусловия: нет</a:t>
            </a:r>
          </a:p>
          <a:p>
            <a:pPr marL="0" indent="357188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Шаги:</a:t>
            </a:r>
          </a:p>
          <a:p>
            <a:pPr marL="0" indent="357188">
              <a:buAutoNum type="arabicParenR"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Открыть сайт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TextEditor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адресной строке браузера ввести адрес 127.0.0.1:55500, нажать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Enter;</a:t>
            </a:r>
          </a:p>
          <a:p>
            <a:pPr marL="0" indent="357188">
              <a:buAutoNum type="arabicParenR"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форме нажать кнопку «открыть файл»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7188">
              <a:buAutoNum type="arabicParenR"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появившемся диалоге выбора файла выбрать файл «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TestFile4a.txt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», расположение файла — С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:/Tests/TestFile4a.txt;</a:t>
            </a:r>
          </a:p>
          <a:p>
            <a:pPr marL="0" indent="357188">
              <a:buAutoNum type="arabicParenR"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Нажать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ок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357188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Ожидаемый результат: в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виджете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просмотра содержимого файла отображается текст «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аааа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».</a:t>
            </a:r>
          </a:p>
          <a:p>
            <a:pPr marL="0" indent="357188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либо прям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скрин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того, как это должно выглядеть)</a:t>
            </a:r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Smoke-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672408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Минимальный набор простых тестов на явные ошибки. Если завалилось на них — нет смысла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дальше. Выполняется и программистом (перед отправлением на тестирование, чтобы проверить свои изменения),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тестировщиком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принявшим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билд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Вполне очевидный смок-тест — сборка программы.</a:t>
            </a:r>
          </a:p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Пытаемся покрыть простыми тестами как можно больше функционала.</a:t>
            </a:r>
          </a:p>
          <a:p>
            <a:pPr marL="0" indent="357188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 автоматизируется.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2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Sanity-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672408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Чуть более глубокие тесты, чем дымовые. Более подробно проверяются основные функции программы.</a:t>
            </a:r>
          </a:p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Покрывают меньше кода, чем дымовые, но проверяют более серьезно.</a:t>
            </a:r>
          </a:p>
          <a:p>
            <a:pPr marL="0" indent="357188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Автоматизируются сложнее дымовых.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8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Stub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 lnSpcReduction="10000"/>
          </a:bodyPr>
          <a:lstStyle/>
          <a:p>
            <a:pPr marL="0" indent="450850">
              <a:buNone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— объект-пустышка,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частично реализующий логику реального объекта на уровне «валидные данные на входе — валидные на выходе». Как правило, код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тривиальную логику, имитирующую работу нескольких методов реального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Имитирует интерфейс реального модуля, но внутри объекта —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хардкод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085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Mock —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Stub +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логирование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состояний для анализа после тестов.</a:t>
            </a: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Граница между ними размыта и в разных источниках определяется по-разному, поэтому часто все объекты-заглушки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dummy, fake, stub, mock)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mock.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моков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085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апрос к серверу в клиент-серверной системе: данные могут выдаваться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моком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из файла с тестовыми данными;</a:t>
            </a:r>
          </a:p>
          <a:p>
            <a:pPr marL="0" indent="45085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апись в БД: мок проверяет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валидность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переданных данных и пишет данные в файл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Fake)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ничего не делает, но пишет сообщение об успешной запись в лог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Mock).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85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917</Words>
  <Application>Microsoft Office PowerPoint</Application>
  <PresentationFormat>Экран (16:9)</PresentationFormat>
  <Paragraphs>93</Paragraphs>
  <Slides>13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Основы тестирования</vt:lpstr>
      <vt:lpstr>Определение</vt:lpstr>
      <vt:lpstr>Уровни тестирования</vt:lpstr>
      <vt:lpstr>Функциональное тестирование</vt:lpstr>
      <vt:lpstr>Test-case</vt:lpstr>
      <vt:lpstr>Test-case</vt:lpstr>
      <vt:lpstr>Smoke-тесты</vt:lpstr>
      <vt:lpstr>Sanity-тесты</vt:lpstr>
      <vt:lpstr>Stub и Mock</vt:lpstr>
      <vt:lpstr>Автоматизация тестирования</vt:lpstr>
      <vt:lpstr>Автоматизация тестирования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тестирования</dc:title>
  <dc:creator>Maxim</dc:creator>
  <cp:lastModifiedBy>Maxim</cp:lastModifiedBy>
  <cp:revision>19</cp:revision>
  <dcterms:created xsi:type="dcterms:W3CDTF">2020-03-24T15:45:06Z</dcterms:created>
  <dcterms:modified xsi:type="dcterms:W3CDTF">2020-04-07T20:46:31Z</dcterms:modified>
</cp:coreProperties>
</file>