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77" r:id="rId4"/>
    <p:sldId id="275" r:id="rId5"/>
    <p:sldId id="276" r:id="rId6"/>
    <p:sldId id="270" r:id="rId7"/>
    <p:sldId id="273" r:id="rId8"/>
    <p:sldId id="274" r:id="rId9"/>
    <p:sldId id="278" r:id="rId10"/>
    <p:sldId id="279" r:id="rId11"/>
    <p:sldId id="258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65757-8A90-42F4-A1DA-5AAF2EA6DB15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B22B7-08EC-4BA3-B0CF-E786B47A2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5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2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3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6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9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1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1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222C-8749-4A81-B041-610187D46921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Организация рабочего процесса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Решаемые проблемы: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поставка продукта;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изолированной среды для развертывания приложений;</a:t>
            </a:r>
          </a:p>
          <a:p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переиспользование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существующих конфигураций.</a:t>
            </a:r>
          </a:p>
          <a:p>
            <a:pPr marL="0" indent="0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Достоинства:</a:t>
            </a:r>
          </a:p>
          <a:p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легковестность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маштабируемость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модно.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92561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8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1642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Зачет:</a:t>
            </a:r>
          </a:p>
          <a:p>
            <a:pPr marL="357188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— работа в семестре: планирование, инфраструктура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тесты, код-</a:t>
            </a:r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перваков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— зачет по билетам.</a:t>
            </a:r>
          </a:p>
          <a:p>
            <a:pPr>
              <a:buAutoNum type="arabicPeriod" startAt="2"/>
              <a:tabLst>
                <a:tab pos="357188" algn="l"/>
              </a:tabLst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проект: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— командная работа;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— жесткие сроки на выполнение;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— основные активности: планирование и контроль, инфраструктура, формализация требований, тест-дизайн, имплементация, документация;</a:t>
            </a:r>
          </a:p>
          <a:p>
            <a:pPr marL="357188" indent="0">
              <a:buNone/>
              <a:tabLst>
                <a:tab pos="357188" algn="l"/>
              </a:tabLst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— основные роли: менеджер,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тест-дизайнер, программист.</a:t>
            </a:r>
          </a:p>
          <a:p>
            <a:pPr>
              <a:buAutoNum type="arabicPeriod" startAt="2"/>
              <a:tabLst>
                <a:tab pos="357188" algn="l"/>
              </a:tabLst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Сроки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367846"/>
              </p:ext>
            </p:extLst>
          </p:nvPr>
        </p:nvGraphicFramePr>
        <p:xfrm>
          <a:off x="250825" y="1131888"/>
          <a:ext cx="8642349" cy="38377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1055"/>
                <a:gridCol w="1800200"/>
                <a:gridCol w="36010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Деятельность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Срок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Артефакты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Выбор темы, формирование команды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11.04.2021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Глава «Введение»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 описанием продукта, примерные роли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Формализация требований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11.04.2021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Список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требований с приоритетами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Первичная инфраструктура, планирование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27.04.2021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Принципы командной работы, р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абочая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основными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стейджами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скрипты хуков,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борда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 первичными тасками…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Тест-дизайн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02.05.2021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Тестовые сценарии, ПМИ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Имплементация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30.05.2021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Исходники прототипа продукта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006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Юнит-тесты,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автотесты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опц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30.05.2021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Код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юнит-тестов,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автотестов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Доработки по исправлениям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04.06.2021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Соответствующие исправлениям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04.06.2021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Текст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работы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00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Hooks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>
            <a:normAutofit fontScale="92500" lnSpcReduction="20000"/>
          </a:bodyPr>
          <a:lstStyle/>
          <a:p>
            <a:pPr marL="0" indent="450850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Хуки — пользовательские скрипты, срабатывающие при возникновении определенного события.</a:t>
            </a:r>
          </a:p>
          <a:p>
            <a:pPr marL="0" indent="450850">
              <a:buNone/>
            </a:pP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Виды:</a:t>
            </a:r>
          </a:p>
          <a:p>
            <a:pPr marL="0" indent="450850"/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клиентские;</a:t>
            </a:r>
          </a:p>
          <a:p>
            <a:pPr marL="0" indent="450850"/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серверные.</a:t>
            </a:r>
          </a:p>
          <a:p>
            <a:pPr marL="0" indent="0">
              <a:buNone/>
            </a:pP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Использование: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привязки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коммита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к задаче;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запрета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коммита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в ветку;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запуска утилит статического анализа;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чего угодно.</a:t>
            </a:r>
          </a:p>
          <a:p>
            <a:pPr marL="0" indent="45085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Hooks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31590"/>
            <a:ext cx="5276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15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епрерывная интеграция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— практика разработки программного обеспечения, которая заключается в выполнении частых автоматизированных сборок проекта для скорейшего выявления и решения интеграционных проблем.</a:t>
            </a:r>
          </a:p>
          <a:p>
            <a:pPr marL="0" indent="45085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вместе 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357188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автоматизированным тестированием;</a:t>
            </a:r>
          </a:p>
          <a:p>
            <a:pPr marL="0" indent="357188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епрерывной поставкой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Delivery);</a:t>
            </a:r>
          </a:p>
          <a:p>
            <a:pPr marL="0" indent="357188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епрерывным развертыванием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Deployment).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40" y="1203598"/>
            <a:ext cx="5707380" cy="35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24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7" y="1200150"/>
            <a:ext cx="8010865" cy="3532188"/>
          </a:xfrm>
        </p:spPr>
      </p:pic>
    </p:spTree>
    <p:extLst>
      <p:ext uri="{BB962C8B-B14F-4D97-AF65-F5344CB8AC3E}">
        <p14:creationId xmlns:p14="http://schemas.microsoft.com/office/powerpoint/2010/main" val="373218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21" y="1082569"/>
            <a:ext cx="5019159" cy="4009461"/>
          </a:xfrm>
        </p:spPr>
      </p:pic>
    </p:spTree>
    <p:extLst>
      <p:ext uri="{BB962C8B-B14F-4D97-AF65-F5344CB8AC3E}">
        <p14:creationId xmlns:p14="http://schemas.microsoft.com/office/powerpoint/2010/main" val="4157358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281</Words>
  <Application>Microsoft Office PowerPoint</Application>
  <PresentationFormat>Экран (16:9)</PresentationFormat>
  <Paragraphs>72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Организация рабочего процесса</vt:lpstr>
      <vt:lpstr>Отчетность</vt:lpstr>
      <vt:lpstr>Сроки</vt:lpstr>
      <vt:lpstr>Git Hooks</vt:lpstr>
      <vt:lpstr>Git Hooks</vt:lpstr>
      <vt:lpstr>Непрерывная интеграция</vt:lpstr>
      <vt:lpstr>Непрерывная интеграция</vt:lpstr>
      <vt:lpstr>Непрерывная интеграция</vt:lpstr>
      <vt:lpstr>Docker</vt:lpstr>
      <vt:lpstr>Docker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процесса кодирования</dc:title>
  <dc:creator>Maxim</dc:creator>
  <cp:lastModifiedBy>Maxim</cp:lastModifiedBy>
  <cp:revision>27</cp:revision>
  <dcterms:created xsi:type="dcterms:W3CDTF">2020-02-25T20:41:05Z</dcterms:created>
  <dcterms:modified xsi:type="dcterms:W3CDTF">2021-03-28T21:21:15Z</dcterms:modified>
</cp:coreProperties>
</file>