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4" r:id="rId5"/>
    <p:sldId id="259" r:id="rId6"/>
    <p:sldId id="263" r:id="rId7"/>
    <p:sldId id="265" r:id="rId8"/>
    <p:sldId id="266" r:id="rId9"/>
    <p:sldId id="267" r:id="rId10"/>
    <p:sldId id="262" r:id="rId11"/>
    <p:sldId id="258" r:id="rId12"/>
    <p:sldId id="260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скусство" initials="и" lastIdx="1" clrIdx="0">
    <p:extLst>
      <p:ext uri="{19B8F6BF-5375-455C-9EA6-DF929625EA0E}">
        <p15:presenceInfo xmlns:p15="http://schemas.microsoft.com/office/powerpoint/2012/main" userId="искусств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8T11:28:33.11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17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2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22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9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2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15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0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44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4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48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0F64B-7B26-471C-B37E-92A9559075A2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969A-7BF0-4A61-A92D-82CA19F18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2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6832"/>
            <a:ext cx="12192000" cy="2387600"/>
          </a:xfrm>
        </p:spPr>
        <p:txBody>
          <a:bodyPr>
            <a:normAutofit/>
          </a:bodyPr>
          <a:lstStyle/>
          <a:p>
            <a:r>
              <a:rPr lang="ru-RU" sz="16600" dirty="0" smtClean="0">
                <a:solidFill>
                  <a:srgbClr val="FF0000"/>
                </a:solidFill>
              </a:rPr>
              <a:t>Б</a:t>
            </a:r>
            <a:r>
              <a:rPr lang="ru-RU" sz="16600" dirty="0" smtClean="0">
                <a:solidFill>
                  <a:srgbClr val="FFC000"/>
                </a:solidFill>
              </a:rPr>
              <a:t>Ы</a:t>
            </a:r>
            <a:r>
              <a:rPr lang="ru-RU" sz="16600" dirty="0" smtClean="0">
                <a:solidFill>
                  <a:srgbClr val="92D050"/>
                </a:solidFill>
              </a:rPr>
              <a:t>Т</a:t>
            </a:r>
            <a:r>
              <a:rPr lang="ru-RU" sz="16600" dirty="0" smtClean="0">
                <a:solidFill>
                  <a:schemeClr val="accent1">
                    <a:lumMod val="75000"/>
                  </a:schemeClr>
                </a:solidFill>
              </a:rPr>
              <a:t>И</a:t>
            </a:r>
            <a:r>
              <a:rPr lang="ru-RU" sz="16600" dirty="0" smtClean="0">
                <a:solidFill>
                  <a:srgbClr val="7030A0"/>
                </a:solidFill>
              </a:rPr>
              <a:t>Е</a:t>
            </a:r>
            <a:endParaRPr lang="ru-RU" sz="166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15199" y="5073998"/>
            <a:ext cx="4702097" cy="1655762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Презентация по философии студента Российского Технологического Университета Московского Института </a:t>
            </a:r>
            <a:r>
              <a:rPr lang="ru-RU" sz="1800" dirty="0"/>
              <a:t>Р</a:t>
            </a:r>
            <a:r>
              <a:rPr lang="ru-RU" sz="1800" dirty="0" smtClean="0"/>
              <a:t>адиотехники, Электроники и Автоматики группы </a:t>
            </a:r>
            <a:br>
              <a:rPr lang="ru-RU" sz="1800" dirty="0" smtClean="0"/>
            </a:br>
            <a:r>
              <a:rPr lang="ru-RU" sz="1800" dirty="0" smtClean="0"/>
              <a:t>КМБО-02-19, девятнадцати лет отроду, </a:t>
            </a:r>
            <a:br>
              <a:rPr lang="ru-RU" sz="1800" dirty="0" smtClean="0"/>
            </a:br>
            <a:r>
              <a:rPr lang="ru-RU" sz="1800" dirty="0" smtClean="0"/>
              <a:t>Дугина Ивана Андреевича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767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НЕБЫТИЕ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существует ни экзистенциально, ни </a:t>
            </a:r>
            <a:r>
              <a:rPr lang="ru-RU" dirty="0" err="1" smtClean="0"/>
              <a:t>эссэнциально</a:t>
            </a:r>
            <a:endParaRPr lang="ru-RU" dirty="0" smtClean="0"/>
          </a:p>
          <a:p>
            <a:r>
              <a:rPr lang="ru-RU" dirty="0" smtClean="0"/>
              <a:t>лишено временного</a:t>
            </a:r>
            <a:r>
              <a:rPr lang="en-US" dirty="0" smtClean="0"/>
              <a:t> </a:t>
            </a:r>
            <a:r>
              <a:rPr lang="ru-RU" dirty="0" smtClean="0"/>
              <a:t>и действительного характера</a:t>
            </a:r>
          </a:p>
          <a:p>
            <a:r>
              <a:rPr lang="ru-RU" dirty="0" smtClean="0"/>
              <a:t>нечто, лежащее за границами возможного опыта, выходящее за пределы человеческого сознания (Бог, смерть)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9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ОНТОЛОГИЯ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Онтология – раздел философии, учение о бытии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У Гегеля онтология является только «учением об абстрактных определениях сущности»</a:t>
            </a:r>
            <a:r>
              <a:rPr lang="en-US" dirty="0" smtClean="0"/>
              <a:t>;</a:t>
            </a:r>
          </a:p>
          <a:p>
            <a:r>
              <a:rPr lang="ru-RU" dirty="0" smtClean="0"/>
              <a:t>У Н. Гартмана — как строго предметная философия бытия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/>
              <a:t>C</a:t>
            </a:r>
            <a:r>
              <a:rPr lang="ru-RU" dirty="0" err="1" smtClean="0"/>
              <a:t>тарая</a:t>
            </a:r>
            <a:r>
              <a:rPr lang="ru-RU" dirty="0" smtClean="0"/>
              <a:t> онтология рассматривала весь мир в его отношении к человеку, все формы и связи реального мира с его богатством переходов — как приспособленные к человеку. Человек благодаря этому становился конечной целью мирового порядка. </a:t>
            </a:r>
            <a:endParaRPr lang="en-US" dirty="0" smtClean="0"/>
          </a:p>
          <a:p>
            <a:r>
              <a:rPr lang="ru-RU" dirty="0" smtClean="0"/>
              <a:t>Новая же онтология выработала чрезвычайно широкое понятие реальности, сообщив полную реальность духу и пытаясь с этой позиции определить автономное бытие духа и его активность в отношении к автономному бытию остального мира.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3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415" t="50581" r="-415" b="31595"/>
          <a:stretch/>
        </p:blipFill>
        <p:spPr>
          <a:xfrm>
            <a:off x="-317375" y="3373705"/>
            <a:ext cx="10293322" cy="47355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824" y="250031"/>
            <a:ext cx="10515600" cy="1325563"/>
          </a:xfrm>
        </p:spPr>
        <p:txBody>
          <a:bodyPr/>
          <a:lstStyle/>
          <a:p>
            <a:r>
              <a:rPr lang="ru-RU" dirty="0" smtClean="0"/>
              <a:t>ПРОЧИЕ КОНЦЕПЦИИ 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6217" y="1575594"/>
            <a:ext cx="7765531" cy="6288246"/>
          </a:xfrm>
        </p:spPr>
        <p:txBody>
          <a:bodyPr>
            <a:normAutofit/>
          </a:bodyPr>
          <a:lstStyle/>
          <a:p>
            <a:r>
              <a:rPr lang="ru-RU" dirty="0" err="1" smtClean="0"/>
              <a:t>Антихайп</a:t>
            </a:r>
            <a:r>
              <a:rPr lang="ru-RU" dirty="0" smtClean="0"/>
              <a:t>: БЫТИЕ – есть </a:t>
            </a:r>
            <a:r>
              <a:rPr lang="ru-RU" dirty="0" err="1" smtClean="0"/>
              <a:t>панчлайн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Хайдеггер: камень – наличествует, собака – пребывает, а человек – </a:t>
            </a:r>
            <a:r>
              <a:rPr lang="ru-RU" dirty="0" err="1" smtClean="0"/>
              <a:t>экзистирует</a:t>
            </a:r>
            <a:r>
              <a:rPr lang="ru-RU" dirty="0" smtClean="0"/>
              <a:t>. Традиционные философско-психологические представления трактовали человека как субъект, личность, Мартин </a:t>
            </a:r>
            <a:r>
              <a:rPr lang="ru-RU" dirty="0" err="1" smtClean="0"/>
              <a:t>Хайдеггерович</a:t>
            </a:r>
            <a:r>
              <a:rPr lang="ru-RU" dirty="0" smtClean="0"/>
              <a:t> как психику, сознание.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705" y="255728"/>
            <a:ext cx="2557834" cy="66022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4" y="2280521"/>
            <a:ext cx="7278405" cy="17207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329" y="1230352"/>
            <a:ext cx="1939587" cy="13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57983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9205848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6832757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92088131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8374708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91512814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8849318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4758420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8125618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69708169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76308481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46338799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70753588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400853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72701997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83817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43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7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5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7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48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9767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7824" y="1825625"/>
            <a:ext cx="55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kern="3000" dirty="0" smtClean="0"/>
              <a:t>П             А            Н           Ч         Л          А           Й           Н</a:t>
            </a:r>
            <a:endParaRPr lang="ru-RU" kern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125843" y="4423013"/>
            <a:ext cx="55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kern="3000" dirty="0" smtClean="0"/>
              <a:t>П            А            Н           Ч         Л          А           Й           Н</a:t>
            </a:r>
            <a:endParaRPr lang="ru-RU" kern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1" y="2194957"/>
            <a:ext cx="4906536" cy="36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Н             Е            Б           Ы         Т           И            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46449" y="2564780"/>
            <a:ext cx="3501483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             Ы           Т             И          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25190" y="2932771"/>
            <a:ext cx="5620215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             С             </a:t>
            </a:r>
            <a:r>
              <a:rPr lang="ru-RU" dirty="0" err="1" smtClean="0"/>
              <a:t>С</a:t>
            </a:r>
            <a:r>
              <a:rPr lang="ru-RU" dirty="0" smtClean="0"/>
              <a:t>         Е           Н          Ц             И            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1" y="3323063"/>
            <a:ext cx="7036420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Х            А            Й          Д          Е            Г           </a:t>
            </a:r>
            <a:r>
              <a:rPr lang="ru-RU" dirty="0" err="1" smtClean="0"/>
              <a:t>Г</a:t>
            </a:r>
            <a:r>
              <a:rPr lang="ru-RU" dirty="0" smtClean="0"/>
              <a:t>          Е            Р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635297" y="3691053"/>
            <a:ext cx="491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              У           А            Л         И           З          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635297" y="4060385"/>
            <a:ext cx="491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               Е           Й          Б           Н           И           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7137"/>
            <a:ext cx="10515600" cy="3359692"/>
          </a:xfrm>
        </p:spPr>
        <p:txBody>
          <a:bodyPr/>
          <a:lstStyle/>
          <a:p>
            <a:r>
              <a:rPr lang="ru-RU" dirty="0" smtClean="0"/>
              <a:t>БЫТИЕ (нем. S</a:t>
            </a:r>
            <a:r>
              <a:rPr lang="en-US" dirty="0" smtClean="0"/>
              <a:t>EIN</a:t>
            </a:r>
            <a:r>
              <a:rPr lang="ru-RU" dirty="0" smtClean="0"/>
              <a:t>) — означает прежде всего существование, бытие-в-мире, как например, в предложении: «Я есть»</a:t>
            </a:r>
          </a:p>
          <a:p>
            <a:r>
              <a:rPr lang="ru-RU" dirty="0"/>
              <a:t>Предполагается, что </a:t>
            </a:r>
            <a:r>
              <a:rPr lang="ru-RU" dirty="0" smtClean="0"/>
              <a:t>существует </a:t>
            </a:r>
            <a:r>
              <a:rPr lang="ru-RU" dirty="0"/>
              <a:t>некоторый субъект «Я», который </a:t>
            </a:r>
            <a:r>
              <a:rPr lang="ru-RU" dirty="0" smtClean="0"/>
              <a:t>«есть» здесь и сейчас. Таким образом, что </a:t>
            </a:r>
            <a:r>
              <a:rPr lang="ru-RU" dirty="0"/>
              <a:t>сам факт </a:t>
            </a:r>
            <a:r>
              <a:rPr lang="ru-RU" dirty="0" smtClean="0"/>
              <a:t>его существования является бытием (реальным) для тебя</a:t>
            </a:r>
          </a:p>
          <a:p>
            <a:r>
              <a:rPr lang="ru-RU" dirty="0" smtClean="0"/>
              <a:t>Реальное бытие часто называют существованием (ЭКЗИСТЕНЦИЕЙ), идеальное — сущностью (ЭССЕНЦИЕЙ)</a:t>
            </a:r>
          </a:p>
        </p:txBody>
      </p:sp>
    </p:spTree>
    <p:extLst>
      <p:ext uri="{BB962C8B-B14F-4D97-AF65-F5344CB8AC3E}">
        <p14:creationId xmlns:p14="http://schemas.microsoft.com/office/powerpoint/2010/main" val="309753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ЭССЕНЦИЯ И ЭКЗИСТЕНЦИЯ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Реальное бытие — то, что сообщает вещам, процессам, личностям, действиям и т. д. их реальность; оно имеет пространственно-временной характер, оно индивидуально, неповторимо</a:t>
            </a:r>
          </a:p>
          <a:p>
            <a:r>
              <a:rPr lang="ru-RU" dirty="0"/>
              <a:t>И</a:t>
            </a:r>
            <a:r>
              <a:rPr lang="ru-RU" dirty="0" smtClean="0"/>
              <a:t>деальное бытие (в смысле идеи) лишено временного, действительного, опытного характера, ему не свойственно быть фактом; оно является строго неизменным (застывшим), существующим вечно (Н. Гартман). Идеальным бытием в этом смысле обладают ценности, идеи, математические и логические понятия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3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ЭССЕНЦИЯ И ЭКЗИСТЕНЦИЯ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Факт обозначения физического присутствия субъекта или объекта, факт присутствия его физически отслеживаемых следов – реальное </a:t>
            </a:r>
            <a:r>
              <a:rPr lang="ru-RU" dirty="0" smtClean="0"/>
              <a:t>бытие</a:t>
            </a:r>
            <a:endParaRPr lang="ru-RU" dirty="0"/>
          </a:p>
          <a:p>
            <a:r>
              <a:rPr lang="ru-RU" dirty="0"/>
              <a:t>Факт наличия его мыслей, идей, ценностей – идеальное </a:t>
            </a:r>
            <a:r>
              <a:rPr lang="ru-RU" dirty="0" smtClean="0"/>
              <a:t>бытие</a:t>
            </a:r>
          </a:p>
        </p:txBody>
      </p:sp>
    </p:spTree>
    <p:extLst>
      <p:ext uri="{BB962C8B-B14F-4D97-AF65-F5344CB8AC3E}">
        <p14:creationId xmlns:p14="http://schemas.microsoft.com/office/powerpoint/2010/main" val="13740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ЭКЗИСТЕНЦИЯ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физическое существование предметов и человека (во всей полноте его деятельности). Другими словами </a:t>
            </a:r>
            <a:r>
              <a:rPr lang="ru-RU" dirty="0" smtClean="0"/>
              <a:t>–</a:t>
            </a:r>
            <a:r>
              <a:rPr lang="ru-RU" dirty="0" smtClean="0"/>
              <a:t> всякое их, присутствующее в действительности (действия, слова, манеры, вещи, произведения искусства и т.д.) и всякое только физическое присутствие предметов</a:t>
            </a:r>
          </a:p>
          <a:p>
            <a:r>
              <a:rPr lang="ru-RU" dirty="0"/>
              <a:t>п</a:t>
            </a:r>
            <a:r>
              <a:rPr lang="ru-RU" dirty="0" smtClean="0"/>
              <a:t>рисутствие</a:t>
            </a:r>
            <a:r>
              <a:rPr lang="en-US" dirty="0" smtClean="0"/>
              <a:t> </a:t>
            </a:r>
            <a:r>
              <a:rPr lang="ru-RU" dirty="0" smtClean="0"/>
              <a:t>объектов, рассматривается в качестве факта</a:t>
            </a:r>
            <a:endParaRPr lang="en-US" dirty="0" smtClean="0"/>
          </a:p>
          <a:p>
            <a:r>
              <a:rPr lang="ru-RU" dirty="0" smtClean="0"/>
              <a:t>само присутствие объекта как таковое (слово «машина»)</a:t>
            </a:r>
          </a:p>
        </p:txBody>
      </p:sp>
    </p:spTree>
    <p:extLst>
      <p:ext uri="{BB962C8B-B14F-4D97-AF65-F5344CB8AC3E}">
        <p14:creationId xmlns:p14="http://schemas.microsoft.com/office/powerpoint/2010/main" val="6609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ЭССЕНЦИЯ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субъективная, эстетически-нравственная призма, через которую происходит интерпретация окружающей действительности</a:t>
            </a:r>
            <a:endParaRPr lang="en-US" dirty="0" smtClean="0"/>
          </a:p>
          <a:p>
            <a:r>
              <a:rPr lang="ru-RU" dirty="0" smtClean="0"/>
              <a:t>призма, изменяющаяся при созерцании и познании </a:t>
            </a:r>
            <a:r>
              <a:rPr lang="ru-RU" dirty="0" err="1" smtClean="0"/>
              <a:t>экзистенции</a:t>
            </a:r>
            <a:endParaRPr lang="ru-RU" dirty="0" smtClean="0"/>
          </a:p>
          <a:p>
            <a:r>
              <a:rPr lang="ru-RU" dirty="0"/>
              <a:t>о</a:t>
            </a:r>
            <a:r>
              <a:rPr lang="ru-RU" dirty="0" smtClean="0"/>
              <a:t>бразы внутреннего мира человека </a:t>
            </a:r>
            <a:r>
              <a:rPr lang="en-US" dirty="0" smtClean="0"/>
              <a:t>(</a:t>
            </a:r>
            <a:r>
              <a:rPr lang="ru-RU" dirty="0" smtClean="0"/>
              <a:t>его видение мира</a:t>
            </a:r>
            <a:r>
              <a:rPr lang="en-US" dirty="0" smtClean="0"/>
              <a:t>)</a:t>
            </a:r>
            <a:r>
              <a:rPr lang="ru-RU" dirty="0" smtClean="0"/>
              <a:t> выражаемые экзистенциально</a:t>
            </a:r>
          </a:p>
          <a:p>
            <a:r>
              <a:rPr lang="ru-RU" dirty="0"/>
              <a:t>д</a:t>
            </a:r>
            <a:r>
              <a:rPr lang="ru-RU" dirty="0" smtClean="0"/>
              <a:t>ля эссенции не свойственно быть фактом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61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r>
              <a:rPr lang="ru-RU" dirty="0" err="1" smtClean="0"/>
              <a:t>Элиаты</a:t>
            </a:r>
            <a:r>
              <a:rPr lang="ru-RU" dirty="0" smtClean="0"/>
              <a:t>: становления нет, есть только бытие – неизменное, непреходящее, единое, вечное</a:t>
            </a:r>
            <a:endParaRPr lang="en-US" dirty="0" smtClean="0"/>
          </a:p>
          <a:p>
            <a:r>
              <a:rPr lang="ru-RU" dirty="0" smtClean="0"/>
              <a:t>Гераклит: не существует никакого застывшего бытия, а есть только постоянно изменяющееся становление</a:t>
            </a:r>
          </a:p>
          <a:p>
            <a:r>
              <a:rPr lang="ru-RU" dirty="0" smtClean="0"/>
              <a:t>Платон: бытие  подразделялось на три соподчиненных в  генетическом, качественном и эти ко-эстетическом отношении уровня: </a:t>
            </a:r>
            <a:r>
              <a:rPr lang="ru-RU" dirty="0" smtClean="0">
                <a:solidFill>
                  <a:srgbClr val="FF0000"/>
                </a:solidFill>
              </a:rPr>
              <a:t>умопостигаемое бытие вечных  бестелесных идей </a:t>
            </a:r>
            <a:r>
              <a:rPr lang="ru-RU" dirty="0" smtClean="0"/>
              <a:t>(«истинно сущее»), </a:t>
            </a:r>
            <a:r>
              <a:rPr lang="ru-RU" dirty="0" smtClean="0">
                <a:solidFill>
                  <a:srgbClr val="FF0000"/>
                </a:solidFill>
              </a:rPr>
              <a:t>чувственно-постигаемое бытие  подражающих идеям вещей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FF0000"/>
                </a:solidFill>
              </a:rPr>
              <a:t>бытие предметов искусства</a:t>
            </a:r>
            <a:r>
              <a:rPr lang="ru-RU" dirty="0" smtClean="0"/>
              <a:t>, подражающих вещам</a:t>
            </a:r>
            <a:endParaRPr lang="en-US" dirty="0" smtClean="0"/>
          </a:p>
          <a:p>
            <a:r>
              <a:rPr lang="ru-RU" dirty="0" smtClean="0"/>
              <a:t>Аристотель: бытие возможно как чистая актуальность (Бог) и как чистая возможность (</a:t>
            </a:r>
            <a:r>
              <a:rPr lang="ru-RU" dirty="0" err="1" smtClean="0"/>
              <a:t>первоматерия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Метафизики: «истинное» бытие заключено в трансцендентном, в вещи в себе</a:t>
            </a:r>
            <a:endParaRPr lang="en-US" dirty="0" smtClean="0"/>
          </a:p>
          <a:p>
            <a:r>
              <a:rPr lang="ru-RU" dirty="0" smtClean="0"/>
              <a:t>Д. Беркли в XVIII в. создается  субъективно-идеалистическая парадигма, выраженная им формулой:  «существовать — значит быть в  восприятии»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3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КОНЦЕПЦИИ БЫТИЯ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монизм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дуализм</a:t>
            </a:r>
            <a:r>
              <a:rPr lang="ru-RU" dirty="0" smtClean="0"/>
              <a:t>,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92D050"/>
                </a:solidFill>
              </a:rPr>
              <a:t>плюрализм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Монизм</a:t>
            </a:r>
            <a:r>
              <a:rPr lang="ru-RU" dirty="0" smtClean="0"/>
              <a:t> (от греч. «</a:t>
            </a:r>
            <a:r>
              <a:rPr lang="ru-RU" dirty="0" err="1" smtClean="0"/>
              <a:t>монос</a:t>
            </a:r>
            <a:r>
              <a:rPr lang="ru-RU" dirty="0" smtClean="0"/>
              <a:t>» — один) в основе всей действительности ищет и усматривает одно начало. Монизм может быть материалистическим, когда он единой основой (первопричиной) видит материю, или идеалистическим, когда такой единой основой провозглашает дух (идею, чувства). Монизм — учение о всеединстве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Дуализм</a:t>
            </a:r>
            <a:r>
              <a:rPr lang="ru-RU" dirty="0" smtClean="0"/>
              <a:t> (от лат. «</a:t>
            </a:r>
            <a:r>
              <a:rPr lang="ru-RU" dirty="0" err="1" smtClean="0"/>
              <a:t>duo</a:t>
            </a:r>
            <a:r>
              <a:rPr lang="ru-RU" dirty="0" smtClean="0"/>
              <a:t>» — два) — это мировоззрение, которое видит в мире проявление двух противоположных друг другу начал (факторов), борьба между которыми и создает все то, что есть в действительности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Плюрализм</a:t>
            </a:r>
            <a:r>
              <a:rPr lang="ru-RU" dirty="0" smtClean="0"/>
              <a:t> (от лат. «</a:t>
            </a:r>
            <a:r>
              <a:rPr lang="ru-RU" dirty="0" err="1" smtClean="0"/>
              <a:t>pluralis</a:t>
            </a:r>
            <a:r>
              <a:rPr lang="ru-RU" dirty="0" smtClean="0"/>
              <a:t>» — множественный, много) — признает существование в мире много взаимодействующих факторов и начал. Плюрализмом называют право одновременного существования многих вариантов политических взглядов и партий в одном и том же обществе; правомерность существования разных и даже — противоречивых друг другу мировоззрений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7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 И ЛЕЙБНИЦ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Учение Декарта о двух независимых друг от друга субстанциях — протяженной и мыслящей. Декарт разделил мир на два рода субстанций —духовную и материальную</a:t>
            </a:r>
          </a:p>
          <a:p>
            <a:r>
              <a:rPr lang="ru-RU" dirty="0" smtClean="0"/>
              <a:t>Материальная делима до бесконечности, а духовная неделима</a:t>
            </a:r>
          </a:p>
          <a:p>
            <a:r>
              <a:rPr lang="ru-RU" dirty="0" smtClean="0"/>
              <a:t>Субстанция обладает атрибутами — мышлением и протяженностью, прочие производны от них</a:t>
            </a:r>
          </a:p>
          <a:p>
            <a:r>
              <a:rPr lang="ru-RU" dirty="0" smtClean="0"/>
              <a:t>Так, впечатление, воображение, желание — модусы мышления, а фигура, положение — модусы протяженности</a:t>
            </a:r>
          </a:p>
          <a:p>
            <a:r>
              <a:rPr lang="ru-RU" dirty="0" smtClean="0"/>
              <a:t>Духовная субстанция имеет в себе идеи, изначально ей присущие, а не приобретенные в опыте</a:t>
            </a:r>
          </a:p>
          <a:p>
            <a:r>
              <a:rPr lang="ru-RU" dirty="0" smtClean="0"/>
              <a:t>Отвергая представление о пространстве и времени как о самостоятельных началах бытия, существующих наряду с материей и независимо от нее, Лейбниц рассматривал пространство как порядок взаимного расположения множества индивидуальных тел, существующих вне друг друга, а время — как порядок сменяющихся друг друга явлений или состояний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49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936</Words>
  <Application>Microsoft Office PowerPoint</Application>
  <PresentationFormat>Широкоэкранный</PresentationFormat>
  <Paragraphs>64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БЫТИЕ</vt:lpstr>
      <vt:lpstr>Презентация PowerPoint</vt:lpstr>
      <vt:lpstr>ЭССЕНЦИЯ И ЭКЗИСТЕНЦИЯ</vt:lpstr>
      <vt:lpstr>ЭССЕНЦИЯ И ЭКЗИСТЕНЦИЯ</vt:lpstr>
      <vt:lpstr>ЭКЗИСТЕНЦИЯ</vt:lpstr>
      <vt:lpstr>ЭССЕНЦИЯ</vt:lpstr>
      <vt:lpstr>Презентация PowerPoint</vt:lpstr>
      <vt:lpstr>КОНЦЕПЦИИ БЫТИЯ  (монизм, дуализм, плюрализм)</vt:lpstr>
      <vt:lpstr>ДЕКАРТ И ЛЕЙБНИЦ</vt:lpstr>
      <vt:lpstr>НЕБЫТИЕ</vt:lpstr>
      <vt:lpstr>ОНТОЛОГИЯ </vt:lpstr>
      <vt:lpstr>ПРОЧИЕ КОНЦЕПЦИИ БЫТИЯ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БЫТИЕ</dc:title>
  <dc:creator>искусство</dc:creator>
  <cp:lastModifiedBy>искусство</cp:lastModifiedBy>
  <cp:revision>41</cp:revision>
  <dcterms:created xsi:type="dcterms:W3CDTF">2021-04-07T20:45:46Z</dcterms:created>
  <dcterms:modified xsi:type="dcterms:W3CDTF">2021-04-08T11:03:29Z</dcterms:modified>
</cp:coreProperties>
</file>