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+lRcLQxwRQgXIfH2U0HCtLgh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C68E4-6248-463B-ACB2-879B04B45680}">
  <a:tblStyle styleId="{487C68E4-6248-463B-ACB2-879B04B456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7f56e6216_1_26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c7f56e6216_1_26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c7f56e6216_1_2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c7f56e6216_1_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7f56e6216_1_310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c7f56e6216_1_31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c7f56e6216_1_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f56e6216_1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7f56e6216_1_270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c7f56e6216_1_270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c7f56e6216_1_27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c7f56e6216_1_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c7f56e6216_1_27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c7f56e6216_1_27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c7f56e6216_1_27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c7f56e6216_1_27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c7f56e6216_1_27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c7f56e6216_1_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7f56e6216_1_28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c7f56e6216_1_2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c7f56e6216_1_28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c7f56e6216_1_28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c7f56e6216_1_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7f56e6216_1_28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c7f56e6216_1_28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c7f56e6216_1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7f56e6216_1_29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c7f56e6216_1_29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c7f56e6216_1_29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c7f56e6216_1_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7f56e6216_1_29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c7f56e6216_1_2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7f56e6216_1_30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c7f56e6216_1_30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c7f56e6216_1_30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c7f56e6216_1_30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c7f56e6216_1_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f56e6216_1_30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7f56e6216_1_30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c7f56e6216_1_3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7f56e6216_1_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c7f56e6216_1_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c7f56e6216_1_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700" y="3862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ru"/>
              <a:t>Волков Артём, Смирнов Владислав КМБО-02-19</a:t>
            </a:r>
            <a:endParaRPr/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311708" y="2179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lang="ru" sz="3600"/>
              <a:t>Понятие “Материя”.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lang="ru" sz="3600"/>
              <a:t> Движение как свойство бытия, многообразие форм движения</a:t>
            </a:r>
            <a:endParaRPr sz="3600"/>
          </a:p>
        </p:txBody>
      </p:sp>
      <p:sp>
        <p:nvSpPr>
          <p:cNvPr id="66" name="Google Shape;66;p1"/>
          <p:cNvSpPr txBox="1"/>
          <p:nvPr/>
        </p:nvSpPr>
        <p:spPr>
          <a:xfrm>
            <a:off x="4359025" y="20743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ru" sz="2000">
                <a:latin typeface="Arial"/>
                <a:ea typeface="Arial"/>
                <a:cs typeface="Arial"/>
                <a:sym typeface="Arial"/>
              </a:rPr>
              <a:t>Материя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622800" y="26050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Мате́рия (от лат. materia — вещество) — философская категория для обозначения физической субстанции вообще, в противоположность сознанию или духу. В материалистической философской традиции категория «материя» обозначает субстанцию, обладающую статусом первоначала (объективной реальностью) по отношению к сознанию (субъективной реальности): материя отображается нашими ощущениями, существуя независимо от них (объективно).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ru" sz="2000">
                <a:latin typeface="Arial"/>
                <a:ea typeface="Arial"/>
                <a:cs typeface="Arial"/>
                <a:sym typeface="Arial"/>
              </a:rPr>
              <a:t>Проблемы субстанции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Дуализм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Монизм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Плюрализм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ru"/>
              <a:t>Движение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Движение – категория философии, служащая для обозначения фундаментального свойства материи существовать и проявлять себя только в перемещении, изменении, взаимодействии.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ru"/>
              <a:t>Характеристики движения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•возникает из самой материи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•это способ существования материи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•диалектически противоречиво: оно изменчиво и устойчиво, прерывно и непрерывно, абсолютно и относительно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несотворимо, неуничтожимо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•всеобще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ru"/>
              <a:t>Формы движения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•механическое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•физическое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•химическое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•биологическое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•социальное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48484" y="86325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</a:pPr>
            <a:r>
              <a:rPr lang="ru"/>
              <a:t>Кроссворд</a:t>
            </a:r>
            <a:endParaRPr/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4419160" y="289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7"/>
          <p:cNvGraphicFramePr/>
          <p:nvPr/>
        </p:nvGraphicFramePr>
        <p:xfrm>
          <a:off x="5567084" y="279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Д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В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Ж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Е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Н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Е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7"/>
          <p:cNvGraphicFramePr/>
          <p:nvPr/>
        </p:nvGraphicFramePr>
        <p:xfrm>
          <a:off x="4424083" y="2734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М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А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Т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Е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Р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Я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7"/>
          <p:cNvGraphicFramePr/>
          <p:nvPr/>
        </p:nvGraphicFramePr>
        <p:xfrm>
          <a:off x="6333564" y="1341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Д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У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А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Л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З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М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7"/>
          <p:cNvGraphicFramePr/>
          <p:nvPr/>
        </p:nvGraphicFramePr>
        <p:xfrm>
          <a:off x="6333566" y="3446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М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/>
                        <a:t>О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/>
                        <a:t>Н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/>
                        <a:t>З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/>
                        <a:t>М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7"/>
          <p:cNvGraphicFramePr/>
          <p:nvPr/>
        </p:nvGraphicFramePr>
        <p:xfrm>
          <a:off x="7483287" y="1330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{487C68E4-6248-463B-ACB2-879B04B45680}</a:tableStyleId>
              </a:tblPr>
              <a:tblGrid>
                <a:gridCol w="382850"/>
              </a:tblGrid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П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Л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Ю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Р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А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Л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З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Libre Baskerville"/>
                        <a:buNone/>
                      </a:pPr>
                      <a:r>
                        <a:rPr b="1" lang="ru" sz="800" u="none" cap="none" strike="noStrike">
                          <a:solidFill>
                            <a:schemeClr val="dk1"/>
                          </a:solidFill>
                        </a:rPr>
                        <a:t>М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7"/>
          <p:cNvSpPr txBox="1"/>
          <p:nvPr/>
        </p:nvSpPr>
        <p:spPr>
          <a:xfrm>
            <a:off x="690800" y="1216575"/>
            <a:ext cx="4956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r>
              <a:rPr lang="ru" sz="1100">
                <a:solidFill>
                  <a:srgbClr val="333333"/>
                </a:solidFill>
              </a:rPr>
              <a:t>Категория философии, служащая для обозначения фундаментального свойства материи существовать и проявлять себя только в перемещении, изменении, взаимодействии.</a:t>
            </a:r>
            <a:endParaRPr sz="11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690790" y="1838438"/>
            <a:ext cx="399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2)</a:t>
            </a:r>
            <a:r>
              <a:rPr lang="ru" sz="1100">
                <a:solidFill>
                  <a:srgbClr val="333333"/>
                </a:solidFill>
              </a:rPr>
              <a:t>Это концепция, допускающая бесконечно многое число субстанций</a:t>
            </a:r>
            <a:endParaRPr b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740149" y="3977675"/>
            <a:ext cx="38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100"/>
              <a:t>Философская категория для обозначения физической субстанции вообще, в противоположность сознанию или духу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690805" y="2269250"/>
            <a:ext cx="39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3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100"/>
              <a:t>Ф</a:t>
            </a:r>
            <a:r>
              <a:rPr lang="ru" sz="1100">
                <a:solidFill>
                  <a:srgbClr val="333333"/>
                </a:solidFill>
              </a:rPr>
              <a:t>илософская концепция, все многообразие бытия сводящая к двум субстанциям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690789" y="4563775"/>
            <a:ext cx="427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ru" sz="1100">
                <a:solidFill>
                  <a:srgbClr val="333333"/>
                </a:solidFill>
              </a:rPr>
              <a:t>Данная философская концепция в основе бытия усматривает одну субстанцию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690800" y="3577475"/>
            <a:ext cx="22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 горизонтали: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690800" y="816375"/>
            <a:ext cx="22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 вертикали: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Усатик</dc:creator>
</cp:coreProperties>
</file>