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52" r:id="rId3"/>
    <p:sldId id="542" r:id="rId4"/>
    <p:sldId id="543" r:id="rId5"/>
    <p:sldId id="567" r:id="rId6"/>
    <p:sldId id="568" r:id="rId7"/>
    <p:sldId id="569" r:id="rId8"/>
    <p:sldId id="570" r:id="rId9"/>
    <p:sldId id="571" r:id="rId10"/>
    <p:sldId id="572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6" r:id="rId23"/>
    <p:sldId id="587" r:id="rId24"/>
    <p:sldId id="588" r:id="rId25"/>
    <p:sldId id="585" r:id="rId26"/>
    <p:sldId id="589" r:id="rId27"/>
    <p:sldId id="590" r:id="rId28"/>
    <p:sldId id="591" r:id="rId29"/>
    <p:sldId id="593" r:id="rId30"/>
    <p:sldId id="594" r:id="rId31"/>
    <p:sldId id="595" r:id="rId32"/>
    <p:sldId id="596" r:id="rId33"/>
    <p:sldId id="597" r:id="rId34"/>
    <p:sldId id="598" r:id="rId35"/>
    <p:sldId id="454" r:id="rId36"/>
    <p:sldId id="457" r:id="rId37"/>
    <p:sldId id="455" r:id="rId38"/>
    <p:sldId id="45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111" d="100"/>
          <a:sy n="111" d="100"/>
        </p:scale>
        <p:origin x="28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linkedin.com/in/kenov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and Authentication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Separating your application!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5918" y="20574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/config.js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path = require('path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path.normalize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1337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development: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port: 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production: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(err) throw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('error', (err) =&gt; console.log('Database error: ' + err))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/database')(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/express.js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'server/views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console.log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('Express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)(app,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('index')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val="1207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</a:t>
            </a:r>
            <a:r>
              <a:rPr lang="en-US" dirty="0" smtClean="0"/>
              <a:t>g Application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1869676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index: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about: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5029200"/>
            <a:ext cx="103842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const homeController = require('./home-controller')</a:t>
            </a:r>
          </a:p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 = {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  home: homeController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use the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524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('/about',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layout.pug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0574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title Blog System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link(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.container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ul.menu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="/") Home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="/about") About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block main-content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Move views per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index.pug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about.pug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2209800"/>
            <a:ext cx="1038429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extends ../shared/layout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 main-content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 Hello!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97291" y="4114800"/>
            <a:ext cx="1038429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extends ../shared/layout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 main-content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About!</a:t>
            </a:r>
          </a:p>
        </p:txBody>
      </p:sp>
    </p:spTree>
    <p:extLst>
      <p:ext uri="{BB962C8B-B14F-4D97-AF65-F5344CB8AC3E}">
        <p14:creationId xmlns:p14="http://schemas.microsoft.com/office/powerpoint/2010/main" val="22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these styles to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5789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color: red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.container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25%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list-style-type: none;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0;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li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display: inline-block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li:after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content: "\00a0";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utilities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21336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crypto = require('crypto')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crypto.randomBytes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(128).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('base64'),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(salt,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crypto.createHmac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'sha256',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salt).update(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).digest('hex')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User.js </a:t>
            </a:r>
            <a:r>
              <a:rPr lang="en-US" dirty="0" smtClean="0"/>
              <a:t>and use it in the database </a:t>
            </a:r>
            <a:r>
              <a:rPr lang="en-US" dirty="0" err="1" smtClean="0"/>
              <a:t>config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1336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encryption = require('encryption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'{PATH} is required'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username: { type: String,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required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unique: true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secondName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salt: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roles: [String]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914400"/>
            <a:ext cx="1038429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userSchema.method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authenticate: (password)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password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true 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return false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User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module.exports.seedAdminUser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({}).then((users)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users.length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 0)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salt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(salt,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ivaylo.kenov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salt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roles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['Admin']})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Body-parser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Session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Cookie-parser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Passport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</a:t>
            </a:r>
            <a:r>
              <a:rPr lang="en-US" dirty="0" smtClean="0"/>
              <a:t>Passport </a:t>
            </a:r>
            <a:r>
              <a:rPr lang="en-US" dirty="0" err="1" smtClean="0"/>
              <a:t>Llocal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4724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passport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08160" y="5922369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passport-local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8815" y="14478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body-parser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7291" y="2514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express-session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5639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cookie-parser --save --save-exact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code skipped for brevity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'views')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secret: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neshto-taino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!@#$%',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resave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saveUninitialized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passport.initialize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require('passport-local')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= require('mongoose').model('User')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((username, password,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username }).then(user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user.authenticate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(password))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return 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28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1476" y="951066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(user) return done(null,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passport.deserializeUser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((id,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(id).then(user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return 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/passport')()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Register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POST route should create user	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24567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user.globalError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err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('users/register',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0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Layout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371600"/>
            <a:ext cx="1038429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currentUser.username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="/users/register") Register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h3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8310" y="4267200"/>
            <a:ext cx="1038429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next()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3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Initialize a project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 smtClean="0"/>
              <a:t>Add index.js, engines, description, etc.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I</a:t>
            </a:r>
            <a:r>
              <a:rPr lang="en-US" dirty="0" smtClean="0"/>
              <a:t>ntelliSense</a:t>
            </a:r>
          </a:p>
          <a:p>
            <a:pPr lvl="2"/>
            <a:r>
              <a:rPr lang="en-US" dirty="0" smtClean="0"/>
              <a:t>For the IDE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  <a:r>
              <a:rPr lang="en-US" dirty="0" smtClean="0"/>
              <a:t> configuration files</a:t>
            </a:r>
          </a:p>
          <a:p>
            <a:pPr lvl="2"/>
            <a:r>
              <a:rPr lang="en-US" dirty="0" smtClean="0"/>
              <a:t>For the IDE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521025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3886200"/>
            <a:ext cx="1175350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form#logout-form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(action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="/users/logout" method="post")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javascript:document.getElementById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('logout-form').submit()") Logout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 (you may 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4612" y="1524000"/>
            <a:ext cx="120583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authenticate: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then((user)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reqHashedPwd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!==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requestHashedPwd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('users/login', 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'Invalid username or password'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062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Authenticated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4" y="6858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208436"/>
            <a:ext cx="1175350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(role)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return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&amp;&amp;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req.user.roles.indexOf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Use It In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question others opinions and try to improve them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364948"/>
            <a:ext cx="1108719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('/admin/articles',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('Admin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controllers.admin.articles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('/articles/add',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controllers.articles.add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MongoDB (if you haven't already)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mongoose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using Tortoise </a:t>
            </a:r>
            <a:r>
              <a:rPr lang="en-US" dirty="0" err="1" smtClean="0"/>
              <a:t>Git</a:t>
            </a:r>
            <a:r>
              <a:rPr lang="en-US" dirty="0" smtClean="0"/>
              <a:t> or other software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7247" y="29210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7247" y="410049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val="1303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Prepare sample server for testing purposes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console.log('Express ready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mongoose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.connect('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localhost:27017/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('OK!')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val="2585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Create two directories</a:t>
            </a:r>
          </a:p>
          <a:p>
            <a:pPr lvl="1"/>
            <a:r>
              <a:rPr lang="en-US" dirty="0" smtClean="0"/>
              <a:t>Server – for server logic files</a:t>
            </a:r>
          </a:p>
          <a:p>
            <a:pPr lvl="1"/>
            <a:r>
              <a:rPr lang="en-US" dirty="0" smtClean="0"/>
              <a:t>Public – for content files (HTML, CSS, IMG, etc.)</a:t>
            </a:r>
          </a:p>
          <a:p>
            <a:r>
              <a:rPr lang="en-US" dirty="0" smtClean="0"/>
              <a:t>Prepare environment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Port too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3657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NODE_ENV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myenvironment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48888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412" y="59200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1337</a:t>
            </a:r>
          </a:p>
        </p:txBody>
      </p:sp>
    </p:spTree>
    <p:extLst>
      <p:ext uri="{BB962C8B-B14F-4D97-AF65-F5344CB8AC3E}">
        <p14:creationId xmlns:p14="http://schemas.microsoft.com/office/powerpoint/2010/main" val="688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Pug (Jade)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index.pug</a:t>
            </a:r>
            <a:r>
              <a:rPr lang="en-US" dirty="0"/>
              <a:t> </a:t>
            </a:r>
            <a:r>
              <a:rPr lang="en-US" dirty="0" smtClean="0"/>
              <a:t>with simple markup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352" y="1600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pug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4352" y="3862113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doctype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title Blog System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link(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h1 Hello!</a:t>
            </a:r>
          </a:p>
        </p:txBody>
      </p:sp>
    </p:spTree>
    <p:extLst>
      <p:ext uri="{BB962C8B-B14F-4D97-AF65-F5344CB8AC3E}">
        <p14:creationId xmlns:p14="http://schemas.microsoft.com/office/powerpoint/2010/main" val="2330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static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  <a:r>
              <a:rPr lang="en-US" dirty="0" smtClean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159503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'views')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3100782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440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</a:t>
            </a:r>
            <a:r>
              <a:rPr lang="en-US" dirty="0" smtClean="0"/>
              <a:t>g Application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2160</Words>
  <Application>Microsoft Office PowerPoint</Application>
  <PresentationFormat>Custom</PresentationFormat>
  <Paragraphs>578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Architecture and Authentication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View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Express.js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2016-10-25T07:43:28Z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