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8FF"/>
    <a:srgbClr val="D47905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710" y="-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8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5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6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7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9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9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0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7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mCarnation-mini-Alibi/GAME" TargetMode="External"/><Relationship Id="rId2" Type="http://schemas.openxmlformats.org/officeDocument/2006/relationships/hyperlink" Target="http://nakov-sky.slavcheva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27534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Nakov</a:t>
            </a:r>
            <a:r>
              <a:rPr lang="en-US" sz="6000" b="1" dirty="0" smtClean="0"/>
              <a:t> Sky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0150" y="3072371"/>
            <a:ext cx="3232448" cy="1512168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2400" dirty="0" err="1" smtClean="0">
                <a:solidFill>
                  <a:schemeClr val="tx1"/>
                </a:solidFill>
              </a:rPr>
              <a:t>Tsvetan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Ganchev</a:t>
            </a:r>
            <a:r>
              <a:rPr lang="en-US" sz="2400" dirty="0" smtClean="0">
                <a:solidFill>
                  <a:schemeClr val="tx1"/>
                </a:solidFill>
              </a:rPr>
              <a:t> - </a:t>
            </a:r>
            <a:r>
              <a:rPr lang="en-US" sz="2400" dirty="0" err="1" smtClean="0">
                <a:solidFill>
                  <a:schemeClr val="tx1"/>
                </a:solidFill>
              </a:rPr>
              <a:t>ZvetanIG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err="1" smtClean="0">
                <a:solidFill>
                  <a:schemeClr val="tx1"/>
                </a:solidFill>
              </a:rPr>
              <a:t>Dimitar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Bonev</a:t>
            </a:r>
            <a:r>
              <a:rPr lang="en-US" sz="2400" dirty="0" smtClean="0">
                <a:solidFill>
                  <a:schemeClr val="tx1"/>
                </a:solidFill>
              </a:rPr>
              <a:t> - </a:t>
            </a:r>
            <a:r>
              <a:rPr lang="en-US" sz="2400" dirty="0" err="1" smtClean="0">
                <a:solidFill>
                  <a:schemeClr val="tx1"/>
                </a:solidFill>
              </a:rPr>
              <a:t>Kibork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Yana Slavcheva - </a:t>
            </a:r>
            <a:r>
              <a:rPr lang="en-US" sz="2400" dirty="0" err="1" smtClean="0">
                <a:solidFill>
                  <a:schemeClr val="tx1"/>
                </a:solidFill>
              </a:rPr>
              <a:t>jabalka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err="1" smtClean="0">
                <a:solidFill>
                  <a:schemeClr val="tx1"/>
                </a:solidFill>
              </a:rPr>
              <a:t>Georgi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Teoharov</a:t>
            </a:r>
            <a:r>
              <a:rPr lang="en-US" sz="2400" dirty="0" smtClean="0">
                <a:solidFill>
                  <a:schemeClr val="tx1"/>
                </a:solidFill>
              </a:rPr>
              <a:t> – </a:t>
            </a:r>
            <a:r>
              <a:rPr lang="en-US" sz="2400" dirty="0" err="1" smtClean="0">
                <a:solidFill>
                  <a:schemeClr val="tx1"/>
                </a:solidFill>
              </a:rPr>
              <a:t>Gteoharov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Alexander </a:t>
            </a:r>
            <a:r>
              <a:rPr lang="en-US" sz="2400" dirty="0" err="1" smtClean="0">
                <a:solidFill>
                  <a:schemeClr val="tx1"/>
                </a:solidFill>
              </a:rPr>
              <a:t>Pelev</a:t>
            </a:r>
            <a:r>
              <a:rPr lang="en-US" sz="2400" dirty="0" smtClean="0">
                <a:solidFill>
                  <a:schemeClr val="tx1"/>
                </a:solidFill>
              </a:rPr>
              <a:t> - </a:t>
            </a:r>
            <a:r>
              <a:rPr lang="en-US" sz="2400" dirty="0" err="1" smtClean="0">
                <a:solidFill>
                  <a:schemeClr val="tx1"/>
                </a:solidFill>
              </a:rPr>
              <a:t>apelev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3649" y="1707654"/>
            <a:ext cx="71538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i="1" dirty="0" smtClean="0"/>
              <a:t>Team </a:t>
            </a:r>
            <a:r>
              <a:rPr lang="en-US" sz="4400" i="1" dirty="0" smtClean="0"/>
              <a:t>Carnation  Mini-Alibi</a:t>
            </a:r>
            <a:endParaRPr lang="en-US" sz="4400" i="1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85467"/>
            <a:ext cx="4247681" cy="16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83518"/>
            <a:ext cx="8229600" cy="74559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/>
              <a:t>Nakov</a:t>
            </a:r>
            <a:r>
              <a:rPr lang="en-US" sz="4000" b="1" dirty="0" smtClean="0"/>
              <a:t> Sky – main game idea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9622"/>
            <a:ext cx="8229600" cy="30963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Your cannon is attacked by planes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Planes drop parachutists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All the parachutists are… NAKOV!!!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 smtClean="0"/>
              <a:t>Nakov</a:t>
            </a:r>
            <a:r>
              <a:rPr lang="en-US" sz="2400" dirty="0" smtClean="0"/>
              <a:t> used to be immortal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Fortunately we fixed the collisions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ym typeface="Wingdings" panose="05000000000000000000" pitchFamily="2" charset="2"/>
              </a:rPr>
              <a:t>If 3 </a:t>
            </a:r>
            <a:r>
              <a:rPr lang="en-US" sz="2800" dirty="0" err="1" smtClean="0">
                <a:sym typeface="Wingdings" panose="05000000000000000000" pitchFamily="2" charset="2"/>
              </a:rPr>
              <a:t>Nakovs</a:t>
            </a:r>
            <a:r>
              <a:rPr lang="en-US" sz="2800" dirty="0" smtClean="0">
                <a:sym typeface="Wingdings" panose="05000000000000000000" pitchFamily="2" charset="2"/>
              </a:rPr>
              <a:t> reach the ground – you loose 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74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34" y="555526"/>
            <a:ext cx="8291264" cy="63758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/>
              <a:t>Where to find the game?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6145" y="1851670"/>
            <a:ext cx="835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nakov-sky.slavcheva.net/</a:t>
            </a:r>
            <a:endParaRPr lang="en-US" sz="2800" dirty="0" smtClean="0"/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github.com/TeamCarnation-mini-Alibi/GAME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lvl="1" indent="-4572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8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936" y="2523136"/>
            <a:ext cx="4392488" cy="161227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5400" b="1" dirty="0" err="1" smtClean="0"/>
              <a:t>Nakov</a:t>
            </a:r>
            <a:r>
              <a:rPr lang="en-US" sz="5400" b="1" dirty="0" smtClean="0"/>
              <a:t> Sky</a:t>
            </a:r>
          </a:p>
          <a:p>
            <a:pPr marL="0" indent="0" algn="ctr">
              <a:buNone/>
            </a:pPr>
            <a:r>
              <a:rPr lang="en-US" sz="5400" b="1" dirty="0" smtClean="0"/>
              <a:t>Demo</a:t>
            </a:r>
            <a:endParaRPr lang="en-US" sz="5400" b="1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72" y="166426"/>
            <a:ext cx="4968552" cy="49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Team work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339447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Tsvetan</a:t>
            </a:r>
            <a:r>
              <a:rPr lang="en-US" dirty="0" smtClean="0"/>
              <a:t> </a:t>
            </a:r>
            <a:r>
              <a:rPr lang="en-US" dirty="0" smtClean="0"/>
              <a:t>– a lot of JS work, design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Dimitar</a:t>
            </a:r>
            <a:r>
              <a:rPr lang="en-US" dirty="0" smtClean="0"/>
              <a:t> </a:t>
            </a:r>
            <a:r>
              <a:rPr lang="en-US" dirty="0"/>
              <a:t>– a lot of JS </a:t>
            </a:r>
            <a:r>
              <a:rPr lang="en-US" dirty="0" smtClean="0"/>
              <a:t>work, design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Yana </a:t>
            </a:r>
            <a:r>
              <a:rPr lang="en-US" dirty="0" smtClean="0"/>
              <a:t>– JS work, design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Georgi</a:t>
            </a:r>
            <a:r>
              <a:rPr lang="en-US" dirty="0" smtClean="0"/>
              <a:t> – JS work, menu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Alexander – JS work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Excellent </a:t>
            </a:r>
            <a:r>
              <a:rPr lang="en-US" dirty="0"/>
              <a:t>T</a:t>
            </a:r>
            <a:r>
              <a:rPr lang="en-US" smtClean="0"/>
              <a:t>eamwork</a:t>
            </a:r>
            <a:r>
              <a:rPr lang="en-US" dirty="0" smtClean="0"/>
              <a:t>, Excellent </a:t>
            </a:r>
            <a:r>
              <a:rPr lang="en-US" dirty="0"/>
              <a:t>T</a:t>
            </a:r>
            <a:r>
              <a:rPr lang="en-US" dirty="0" smtClean="0"/>
              <a:t>eam</a:t>
            </a: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72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524594"/>
            <a:ext cx="3429000" cy="51435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 rot="1456028">
            <a:off x="2463117" y="1795486"/>
            <a:ext cx="6336704" cy="16122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dirty="0" smtClean="0"/>
              <a:t>Questions?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2418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127</Words>
  <Application>Microsoft Office PowerPoint</Application>
  <PresentationFormat>Презентация на цял екран (16:9)</PresentationFormat>
  <Paragraphs>29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7" baseType="lpstr">
      <vt:lpstr>Office Theme</vt:lpstr>
      <vt:lpstr>Nakov Sky</vt:lpstr>
      <vt:lpstr>Nakov Sky – main game idea</vt:lpstr>
      <vt:lpstr>Where to find the game?</vt:lpstr>
      <vt:lpstr>Презентация на PowerPoint</vt:lpstr>
      <vt:lpstr>Team work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Silikon University</dc:title>
  <cp:lastModifiedBy>Яна Славчева</cp:lastModifiedBy>
  <cp:revision>34</cp:revision>
  <dcterms:created xsi:type="dcterms:W3CDTF">2014-05-21T19:06:02Z</dcterms:created>
  <dcterms:modified xsi:type="dcterms:W3CDTF">2014-07-31T12:44:06Z</dcterms:modified>
</cp:coreProperties>
</file>