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5024"/>
    <a:srgbClr val="CF3333"/>
    <a:srgbClr val="E43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28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2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0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0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2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4EFA-4DBD-4424-A3CD-B09107C5F3B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2048-2A4F-45EC-AD88-6EB9A1B58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5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C00000"/>
          </a:fgClr>
          <a:bgClr>
            <a:srgbClr val="DE50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25D1-3E37-4402-B9C9-F3F985A2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35" y="429210"/>
            <a:ext cx="11681927" cy="3377681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MEDIA EXPO2022</a:t>
            </a:r>
            <a:r>
              <a:rPr kumimoji="1" lang="ja-JP" altLang="en-US" sz="36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　リハーサル</a:t>
            </a:r>
            <a:br>
              <a:rPr kumimoji="1" lang="en-US" altLang="ja-JP" sz="48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br>
              <a:rPr kumimoji="1" lang="en-US" altLang="ja-JP" sz="48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r>
              <a:rPr lang="en-US" altLang="ja-JP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3D</a:t>
            </a:r>
            <a:r>
              <a:rPr lang="ja-JP" altLang="en-US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アクションチェイスゲーム</a:t>
            </a:r>
            <a:br>
              <a:rPr lang="en-US" altLang="ja-JP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r>
              <a:rPr lang="ja-JP" altLang="en-US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「パリピチェイス」</a:t>
            </a:r>
            <a:br>
              <a:rPr lang="ja-JP" altLang="en-US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br>
              <a:rPr kumimoji="1" lang="en-US" altLang="ja-JP" sz="48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endParaRPr kumimoji="1" lang="ja-JP" altLang="en-US" sz="4800" dirty="0">
              <a:solidFill>
                <a:schemeClr val="bg1"/>
              </a:solidFill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DBE0E89-9B87-4E46-B90C-E2A1AC4ABCED}"/>
              </a:ext>
            </a:extLst>
          </p:cNvPr>
          <p:cNvSpPr txBox="1">
            <a:spLocks/>
          </p:cNvSpPr>
          <p:nvPr/>
        </p:nvSpPr>
        <p:spPr>
          <a:xfrm>
            <a:off x="255035" y="5840964"/>
            <a:ext cx="11681927" cy="1352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5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Development </a:t>
            </a:r>
            <a:r>
              <a:rPr lang="en-US" altLang="ja-JP" sz="2500" dirty="0" err="1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Pteam</a:t>
            </a:r>
            <a:br>
              <a:rPr lang="ja-JP" altLang="en-US" sz="4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br>
              <a:rPr lang="en-US" altLang="ja-JP" sz="48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</a:br>
            <a:endParaRPr lang="ja-JP" altLang="en-US" sz="4800" dirty="0">
              <a:solidFill>
                <a:schemeClr val="bg1"/>
              </a:solidFill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A2B91D-0F4C-4C58-B8AB-F951CECA1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50" y="3307702"/>
            <a:ext cx="7505295" cy="17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C00000"/>
          </a:fgClr>
          <a:bgClr>
            <a:srgbClr val="DE50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25D1-3E37-4402-B9C9-F3F985A2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36" y="5803639"/>
            <a:ext cx="11681927" cy="961053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1</a:t>
            </a:r>
            <a:endParaRPr kumimoji="1" lang="ja-JP" altLang="en-US" sz="4400" dirty="0">
              <a:solidFill>
                <a:schemeClr val="accent2">
                  <a:lumMod val="20000"/>
                  <a:lumOff val="80000"/>
                </a:schemeClr>
              </a:solidFill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5889835-C2A0-46FF-BC31-C85A9F5054EB}"/>
              </a:ext>
            </a:extLst>
          </p:cNvPr>
          <p:cNvSpPr txBox="1">
            <a:spLocks/>
          </p:cNvSpPr>
          <p:nvPr/>
        </p:nvSpPr>
        <p:spPr>
          <a:xfrm>
            <a:off x="255036" y="2467947"/>
            <a:ext cx="11681927" cy="961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chemeClr val="bg1"/>
                </a:solidFill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どんなゲーム？</a:t>
            </a:r>
          </a:p>
        </p:txBody>
      </p:sp>
    </p:spTree>
    <p:extLst>
      <p:ext uri="{BB962C8B-B14F-4D97-AF65-F5344CB8AC3E}">
        <p14:creationId xmlns:p14="http://schemas.microsoft.com/office/powerpoint/2010/main" val="22213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796A1A8AA976F4287DBEE6949ACB4EE" ma:contentTypeVersion="15" ma:contentTypeDescription="新しいドキュメントを作成します。" ma:contentTypeScope="" ma:versionID="c5c54d1e2556c8682f0ae5429feb880f">
  <xsd:schema xmlns:xsd="http://www.w3.org/2001/XMLSchema" xmlns:xs="http://www.w3.org/2001/XMLSchema" xmlns:p="http://schemas.microsoft.com/office/2006/metadata/properties" xmlns:ns2="21509ede-6b97-4959-bc1c-976db0951737" xmlns:ns3="ceceffce-4815-4c7d-940f-d613f2dd35ce" targetNamespace="http://schemas.microsoft.com/office/2006/metadata/properties" ma:root="true" ma:fieldsID="1d06b9b1c7bcb27ff55a1f599c4aa597" ns2:_="" ns3:_="">
    <xsd:import namespace="21509ede-6b97-4959-bc1c-976db0951737"/>
    <xsd:import namespace="ceceffce-4815-4c7d-940f-d613f2dd3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09ede-6b97-4959-bc1c-976db09517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fbb6b5ab-130f-406c-b12d-fd708af073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effce-4815-4c7d-940f-d613f2dd3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7f52a3-27ae-492f-895d-ec6fe426f4de}" ma:internalName="TaxCatchAll" ma:showField="CatchAllData" ma:web="ceceffce-4815-4c7d-940f-d613f2dd35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509ede-6b97-4959-bc1c-976db0951737">
      <Terms xmlns="http://schemas.microsoft.com/office/infopath/2007/PartnerControls"/>
    </lcf76f155ced4ddcb4097134ff3c332f>
    <TaxCatchAll xmlns="ceceffce-4815-4c7d-940f-d613f2dd35ce" xsi:nil="true"/>
  </documentManagement>
</p:properties>
</file>

<file path=customXml/itemProps1.xml><?xml version="1.0" encoding="utf-8"?>
<ds:datastoreItem xmlns:ds="http://schemas.openxmlformats.org/officeDocument/2006/customXml" ds:itemID="{0AA9E19C-A4BE-47F9-AA97-8F77060E808B}"/>
</file>

<file path=customXml/itemProps2.xml><?xml version="1.0" encoding="utf-8"?>
<ds:datastoreItem xmlns:ds="http://schemas.openxmlformats.org/officeDocument/2006/customXml" ds:itemID="{4BBA552D-AA1B-4576-BA0C-4124B4E9914E}"/>
</file>

<file path=customXml/itemProps3.xml><?xml version="1.0" encoding="utf-8"?>
<ds:datastoreItem xmlns:ds="http://schemas.openxmlformats.org/officeDocument/2006/customXml" ds:itemID="{7A811730-FA6A-467C-98E1-1DD32C4E5F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07鉄瓶ゴシック</vt:lpstr>
      <vt:lpstr>游ゴシック</vt:lpstr>
      <vt:lpstr>游ゴシック Light</vt:lpstr>
      <vt:lpstr>Arial</vt:lpstr>
      <vt:lpstr>Calibri</vt:lpstr>
      <vt:lpstr>Calibri Light</vt:lpstr>
      <vt:lpstr>Office Theme</vt:lpstr>
      <vt:lpstr>MEDIA EXPO2022　リハーサル  3Dアクションチェイスゲーム 「パリピチェイス」  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EXPO2022　リハーサル  3Dアクションチェイスゲーム 「パリピチェイス」</dc:title>
  <dc:creator>s2022019</dc:creator>
  <cp:lastModifiedBy>s2022019</cp:lastModifiedBy>
  <cp:revision>8</cp:revision>
  <dcterms:created xsi:type="dcterms:W3CDTF">2022-02-22T13:19:40Z</dcterms:created>
  <dcterms:modified xsi:type="dcterms:W3CDTF">2022-02-22T14:55:42Z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0x0101003796A1A8AA976F4287DBEE6949ACB4EE</vt:lpwstr>
  </property>
</Properties>
</file>