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5175" cy="15748000"/>
  <p:notesSz cx="6858000" cy="9144000"/>
  <p:defaultTextStyle>
    <a:defPPr>
      <a:defRPr lang="zh-TW"/>
    </a:defPPr>
    <a:lvl1pPr marL="0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4279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8559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2838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7117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71396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5676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9955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14234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69696"/>
    <a:srgbClr val="000000"/>
    <a:srgbClr val="EAEAEA"/>
    <a:srgbClr val="94F161"/>
    <a:srgbClr val="4D4D4D"/>
    <a:srgbClr val="1C1C1C"/>
    <a:srgbClr val="292929"/>
    <a:srgbClr val="D9DAD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" y="1596"/>
      </p:cViewPr>
      <p:guideLst>
        <p:guide orient="horz" pos="496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40" y="4892089"/>
            <a:ext cx="10365899" cy="337561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8" y="8923869"/>
            <a:ext cx="8536622" cy="40244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8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2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9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1502" y="630651"/>
            <a:ext cx="2743915" cy="1343683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759" y="630651"/>
            <a:ext cx="8028490" cy="1343683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7" y="10119552"/>
            <a:ext cx="10365899" cy="3127728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7" y="6674678"/>
            <a:ext cx="10365899" cy="3444874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42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85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283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711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7139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567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99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142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760" y="3674539"/>
            <a:ext cx="5386202" cy="103929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9213" y="3674539"/>
            <a:ext cx="5386202" cy="103929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62" y="3525078"/>
            <a:ext cx="5388319" cy="146908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4279" indent="0">
              <a:buNone/>
              <a:defRPr sz="1400" b="1"/>
            </a:lvl2pPr>
            <a:lvl3pPr marL="628559" indent="0">
              <a:buNone/>
              <a:defRPr sz="1200" b="1"/>
            </a:lvl3pPr>
            <a:lvl4pPr marL="942838" indent="0">
              <a:buNone/>
              <a:defRPr sz="1100" b="1"/>
            </a:lvl4pPr>
            <a:lvl5pPr marL="1257117" indent="0">
              <a:buNone/>
              <a:defRPr sz="1100" b="1"/>
            </a:lvl5pPr>
            <a:lvl6pPr marL="1571396" indent="0">
              <a:buNone/>
              <a:defRPr sz="1100" b="1"/>
            </a:lvl6pPr>
            <a:lvl7pPr marL="1885676" indent="0">
              <a:buNone/>
              <a:defRPr sz="1100" b="1"/>
            </a:lvl7pPr>
            <a:lvl8pPr marL="2199955" indent="0">
              <a:buNone/>
              <a:defRPr sz="1100" b="1"/>
            </a:lvl8pPr>
            <a:lvl9pPr marL="2514234" indent="0">
              <a:buNone/>
              <a:defRPr sz="1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62" y="4994160"/>
            <a:ext cx="5388319" cy="907332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8"/>
            <a:ext cx="5390436" cy="146908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4279" indent="0">
              <a:buNone/>
              <a:defRPr sz="1400" b="1"/>
            </a:lvl2pPr>
            <a:lvl3pPr marL="628559" indent="0">
              <a:buNone/>
              <a:defRPr sz="1200" b="1"/>
            </a:lvl3pPr>
            <a:lvl4pPr marL="942838" indent="0">
              <a:buNone/>
              <a:defRPr sz="1100" b="1"/>
            </a:lvl4pPr>
            <a:lvl5pPr marL="1257117" indent="0">
              <a:buNone/>
              <a:defRPr sz="1100" b="1"/>
            </a:lvl5pPr>
            <a:lvl6pPr marL="1571396" indent="0">
              <a:buNone/>
              <a:defRPr sz="1100" b="1"/>
            </a:lvl6pPr>
            <a:lvl7pPr marL="1885676" indent="0">
              <a:buNone/>
              <a:defRPr sz="1100" b="1"/>
            </a:lvl7pPr>
            <a:lvl8pPr marL="2199955" indent="0">
              <a:buNone/>
              <a:defRPr sz="1100" b="1"/>
            </a:lvl8pPr>
            <a:lvl9pPr marL="2514234" indent="0">
              <a:buNone/>
              <a:defRPr sz="1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60"/>
            <a:ext cx="5390436" cy="907332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60" y="627008"/>
            <a:ext cx="4012128" cy="266841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6" y="627004"/>
            <a:ext cx="6817443" cy="1344048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60" y="3295420"/>
            <a:ext cx="4012128" cy="10772071"/>
          </a:xfrm>
        </p:spPr>
        <p:txBody>
          <a:bodyPr/>
          <a:lstStyle>
            <a:lvl1pPr marL="0" indent="0">
              <a:buNone/>
              <a:defRPr sz="1000"/>
            </a:lvl1pPr>
            <a:lvl2pPr marL="314279" indent="0">
              <a:buNone/>
              <a:defRPr sz="800"/>
            </a:lvl2pPr>
            <a:lvl3pPr marL="628559" indent="0">
              <a:buNone/>
              <a:defRPr sz="700"/>
            </a:lvl3pPr>
            <a:lvl4pPr marL="942838" indent="0">
              <a:buNone/>
              <a:defRPr sz="600"/>
            </a:lvl4pPr>
            <a:lvl5pPr marL="1257117" indent="0">
              <a:buNone/>
              <a:defRPr sz="600"/>
            </a:lvl5pPr>
            <a:lvl6pPr marL="1571396" indent="0">
              <a:buNone/>
              <a:defRPr sz="600"/>
            </a:lvl6pPr>
            <a:lvl7pPr marL="1885676" indent="0">
              <a:buNone/>
              <a:defRPr sz="600"/>
            </a:lvl7pPr>
            <a:lvl8pPr marL="2199955" indent="0">
              <a:buNone/>
              <a:defRPr sz="600"/>
            </a:lvl8pPr>
            <a:lvl9pPr marL="2514234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39" y="11023599"/>
            <a:ext cx="7317106" cy="130139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39" y="1407117"/>
            <a:ext cx="7317106" cy="9448800"/>
          </a:xfrm>
        </p:spPr>
        <p:txBody>
          <a:bodyPr/>
          <a:lstStyle>
            <a:lvl1pPr marL="0" indent="0">
              <a:buNone/>
              <a:defRPr sz="2200"/>
            </a:lvl1pPr>
            <a:lvl2pPr marL="314279" indent="0">
              <a:buNone/>
              <a:defRPr sz="1900"/>
            </a:lvl2pPr>
            <a:lvl3pPr marL="628559" indent="0">
              <a:buNone/>
              <a:defRPr sz="1600"/>
            </a:lvl3pPr>
            <a:lvl4pPr marL="942838" indent="0">
              <a:buNone/>
              <a:defRPr sz="1400"/>
            </a:lvl4pPr>
            <a:lvl5pPr marL="1257117" indent="0">
              <a:buNone/>
              <a:defRPr sz="1400"/>
            </a:lvl5pPr>
            <a:lvl6pPr marL="1571396" indent="0">
              <a:buNone/>
              <a:defRPr sz="1400"/>
            </a:lvl6pPr>
            <a:lvl7pPr marL="1885676" indent="0">
              <a:buNone/>
              <a:defRPr sz="1400"/>
            </a:lvl7pPr>
            <a:lvl8pPr marL="2199955" indent="0">
              <a:buNone/>
              <a:defRPr sz="1400"/>
            </a:lvl8pPr>
            <a:lvl9pPr marL="2514234" indent="0">
              <a:buNone/>
              <a:defRPr sz="1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39" y="12325002"/>
            <a:ext cx="7317106" cy="1848201"/>
          </a:xfrm>
        </p:spPr>
        <p:txBody>
          <a:bodyPr/>
          <a:lstStyle>
            <a:lvl1pPr marL="0" indent="0">
              <a:buNone/>
              <a:defRPr sz="1000"/>
            </a:lvl1pPr>
            <a:lvl2pPr marL="314279" indent="0">
              <a:buNone/>
              <a:defRPr sz="800"/>
            </a:lvl2pPr>
            <a:lvl3pPr marL="628559" indent="0">
              <a:buNone/>
              <a:defRPr sz="700"/>
            </a:lvl3pPr>
            <a:lvl4pPr marL="942838" indent="0">
              <a:buNone/>
              <a:defRPr sz="600"/>
            </a:lvl4pPr>
            <a:lvl5pPr marL="1257117" indent="0">
              <a:buNone/>
              <a:defRPr sz="600"/>
            </a:lvl5pPr>
            <a:lvl6pPr marL="1571396" indent="0">
              <a:buNone/>
              <a:defRPr sz="600"/>
            </a:lvl6pPr>
            <a:lvl7pPr marL="1885676" indent="0">
              <a:buNone/>
              <a:defRPr sz="600"/>
            </a:lvl7pPr>
            <a:lvl8pPr marL="2199955" indent="0">
              <a:buNone/>
              <a:defRPr sz="600"/>
            </a:lvl8pPr>
            <a:lvl9pPr marL="2514234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60" y="630653"/>
            <a:ext cx="10975658" cy="2624668"/>
          </a:xfrm>
          <a:prstGeom prst="rect">
            <a:avLst/>
          </a:prstGeom>
        </p:spPr>
        <p:txBody>
          <a:bodyPr vert="horz" lIns="62856" tIns="31428" rIns="62856" bIns="31428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60" y="3674539"/>
            <a:ext cx="10975658" cy="10392952"/>
          </a:xfrm>
          <a:prstGeom prst="rect">
            <a:avLst/>
          </a:prstGeom>
        </p:spPr>
        <p:txBody>
          <a:bodyPr vert="horz" lIns="62856" tIns="31428" rIns="62856" bIns="3142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3"/>
            <a:ext cx="2845542" cy="838436"/>
          </a:xfrm>
          <a:prstGeom prst="rect">
            <a:avLst/>
          </a:prstGeom>
        </p:spPr>
        <p:txBody>
          <a:bodyPr vert="horz" lIns="62856" tIns="31428" rIns="62856" bIns="314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7" y="14596063"/>
            <a:ext cx="3861804" cy="838436"/>
          </a:xfrm>
          <a:prstGeom prst="rect">
            <a:avLst/>
          </a:prstGeom>
        </p:spPr>
        <p:txBody>
          <a:bodyPr vert="horz" lIns="62856" tIns="31428" rIns="62856" bIns="314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6" y="14596063"/>
            <a:ext cx="2845542" cy="838436"/>
          </a:xfrm>
          <a:prstGeom prst="rect">
            <a:avLst/>
          </a:prstGeom>
        </p:spPr>
        <p:txBody>
          <a:bodyPr vert="horz" lIns="62856" tIns="31428" rIns="62856" bIns="314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8559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709" indent="-235709" algn="l" defTabSz="62855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0704" indent="-196425" algn="l" defTabSz="628559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5698" indent="-157140" algn="l" defTabSz="62855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9977" indent="-157140" algn="l" defTabSz="628559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4257" indent="-157140" algn="l" defTabSz="628559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536" indent="-157140" algn="l" defTabSz="62855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42815" indent="-157140" algn="l" defTabSz="62855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095" indent="-157140" algn="l" defTabSz="62855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71374" indent="-157140" algn="l" defTabSz="62855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4279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559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2838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117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396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5676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55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234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39200" y="-1602"/>
            <a:ext cx="11350938" cy="15760704"/>
            <a:chOff x="439200" y="-1602"/>
            <a:chExt cx="11350938" cy="1576070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439200" y="9669"/>
              <a:ext cx="630000" cy="157480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11200" y="9669"/>
              <a:ext cx="630000" cy="157480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3200" y="9669"/>
              <a:ext cx="630000" cy="157480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355200" y="9669"/>
              <a:ext cx="630000" cy="157480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327200" y="9669"/>
              <a:ext cx="630000" cy="157480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299200" y="9669"/>
              <a:ext cx="630000" cy="157480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271200" y="11097"/>
              <a:ext cx="630000" cy="157480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243200" y="11097"/>
              <a:ext cx="630000" cy="157480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8215200" y="11097"/>
              <a:ext cx="630000" cy="157480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9187200" y="11097"/>
              <a:ext cx="630000" cy="157480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0159200" y="-1602"/>
              <a:ext cx="630000" cy="157480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1160138" y="11097"/>
              <a:ext cx="630000" cy="157480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68" y="10693413"/>
            <a:ext cx="12193200" cy="4186701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23" y="5370674"/>
            <a:ext cx="12193200" cy="5329186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asus\Desktop\html\F2E-Course\wk5-版面設計與視覺設計\第五周作業\images\restaurant-beans-coffee-morning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2" y="-13627"/>
            <a:ext cx="12193200" cy="539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-3714" y="5389724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-42712" y="10714080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7010397" y="11114643"/>
            <a:ext cx="3116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咖啡生活隨行卡</a:t>
            </a:r>
          </a:p>
        </p:txBody>
      </p:sp>
      <p:sp>
        <p:nvSpPr>
          <p:cNvPr id="3" name="矩形 2"/>
          <p:cNvSpPr/>
          <p:nvPr/>
        </p:nvSpPr>
        <p:spPr>
          <a:xfrm>
            <a:off x="20832" y="12380"/>
            <a:ext cx="12193200" cy="5377344"/>
          </a:xfrm>
          <a:prstGeom prst="rect">
            <a:avLst/>
          </a:prstGeom>
          <a:gradFill>
            <a:gsLst>
              <a:gs pos="8000">
                <a:srgbClr val="0B0B0B"/>
              </a:gs>
              <a:gs pos="0">
                <a:schemeClr val="tx1">
                  <a:lumMod val="0"/>
                  <a:alpha val="78000"/>
                </a:schemeClr>
              </a:gs>
              <a:gs pos="55000">
                <a:srgbClr val="5F5F5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4756033" y="8524459"/>
            <a:ext cx="267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</a:rPr>
              <a:t>恬靜迷人的午茶</a:t>
            </a:r>
            <a:r>
              <a:rPr lang="zh-TW" altLang="en-US" sz="2000" b="1" dirty="0" smtClean="0">
                <a:solidFill>
                  <a:schemeClr val="bg1"/>
                </a:solidFill>
              </a:rPr>
              <a:t>時光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8531017" y="8524459"/>
            <a:ext cx="2872422" cy="40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</a:rPr>
              <a:t>星巴克輕柳綜合</a:t>
            </a:r>
            <a:r>
              <a:rPr lang="zh-TW" altLang="en-US" sz="2000" b="1" dirty="0" smtClean="0">
                <a:solidFill>
                  <a:schemeClr val="bg1"/>
                </a:solidFill>
              </a:rPr>
              <a:t>咖啡豆</a:t>
            </a:r>
          </a:p>
        </p:txBody>
      </p:sp>
      <p:sp>
        <p:nvSpPr>
          <p:cNvPr id="74" name="文字方塊 73"/>
          <p:cNvSpPr txBox="1"/>
          <p:nvPr/>
        </p:nvSpPr>
        <p:spPr>
          <a:xfrm>
            <a:off x="1906317" y="2742485"/>
            <a:ext cx="8393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</a:rPr>
              <a:t>精心</a:t>
            </a:r>
            <a:r>
              <a:rPr lang="zh-TW" altLang="en-US" sz="3200" b="1" dirty="0">
                <a:solidFill>
                  <a:schemeClr val="bg1"/>
                </a:solidFill>
              </a:rPr>
              <a:t>為您挑選來自不同產區的每日精選咖啡，帶給您多元的咖啡風味。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499380" y="8533569"/>
            <a:ext cx="340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</a:rPr>
              <a:t>點份星早餐 點亮美好每</a:t>
            </a:r>
            <a:r>
              <a:rPr lang="zh-TW" altLang="en-US" sz="2000" b="1" dirty="0" smtClean="0">
                <a:solidFill>
                  <a:schemeClr val="bg1"/>
                </a:solidFill>
              </a:rPr>
              <a:t>一天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177740" y="861370"/>
            <a:ext cx="5612398" cy="527565"/>
            <a:chOff x="13805210" y="5942598"/>
            <a:chExt cx="5612398" cy="527565"/>
          </a:xfrm>
        </p:grpSpPr>
        <p:sp>
          <p:nvSpPr>
            <p:cNvPr id="65" name="文字方塊 64"/>
            <p:cNvSpPr txBox="1"/>
            <p:nvPr/>
          </p:nvSpPr>
          <p:spPr>
            <a:xfrm>
              <a:off x="13805210" y="5942598"/>
              <a:ext cx="1077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</a:rPr>
                <a:t>Home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15075270" y="5942598"/>
              <a:ext cx="1103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</a:rPr>
                <a:t>About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16353068" y="5946943"/>
              <a:ext cx="12089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</a:rPr>
                <a:t>Coffee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17695342" y="5942598"/>
              <a:ext cx="17222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</a:rPr>
                <a:t>Contact </a:t>
              </a:r>
              <a:r>
                <a:rPr lang="en-US" altLang="zh-TW" sz="2800" dirty="0">
                  <a:solidFill>
                    <a:schemeClr val="bg1"/>
                  </a:solidFill>
                </a:rPr>
                <a:t>us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8" name="Picture 4" descr="C:\Users\asus\Desktop\html\F2E-Course\wk5-版面設計與視覺設計\第五周作業\images\starbucks_hz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0"/>
          <a:stretch/>
        </p:blipFill>
        <p:spPr bwMode="auto">
          <a:xfrm>
            <a:off x="509760" y="448137"/>
            <a:ext cx="1216440" cy="11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sus\Desktop\html\F2E-Course\wk5-版面設計與視覺設計\第五周作業\images\coffee-flower-reading-magazine.jp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" r="10966"/>
          <a:stretch/>
        </p:blipFill>
        <p:spPr bwMode="auto">
          <a:xfrm>
            <a:off x="418949" y="5890795"/>
            <a:ext cx="3566251" cy="255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C:\Users\asus\Desktop\html\F2E-Course\wk5-版面設計與視覺設計\第五周作業\images\starbucks_hz.pn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30" r="-2769"/>
          <a:stretch/>
        </p:blipFill>
        <p:spPr bwMode="auto">
          <a:xfrm>
            <a:off x="1785826" y="448137"/>
            <a:ext cx="3611024" cy="11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sus\Desktop\html\F2E-Course\wk5-版面設計與視覺設計\第五周作業\images\pexels-photo.jpg"/>
          <p:cNvPicPr>
            <a:picLocks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"/>
          <a:stretch/>
        </p:blipFill>
        <p:spPr bwMode="auto">
          <a:xfrm>
            <a:off x="4311929" y="5922595"/>
            <a:ext cx="3567600" cy="25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sus\Desktop\html\F2E-Course\wk5-版面設計與視覺設計\第五周作業\images\pexels-photo-40433.jpe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141" y="5922595"/>
            <a:ext cx="3567600" cy="25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738" y="14880114"/>
            <a:ext cx="12193200" cy="878988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C:\Users\asus\Desktop\html\F2E-Course\wk5-版面設計與視覺設計\第五周作業\images\103050880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t="23522" r="10447" b="23104"/>
          <a:stretch/>
        </p:blipFill>
        <p:spPr bwMode="auto">
          <a:xfrm>
            <a:off x="579810" y="11475116"/>
            <a:ext cx="4062389" cy="262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文字方塊 59"/>
          <p:cNvSpPr txBox="1"/>
          <p:nvPr/>
        </p:nvSpPr>
        <p:spPr>
          <a:xfrm>
            <a:off x="5707240" y="11835493"/>
            <a:ext cx="5722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C0C0C0"/>
                </a:solidFill>
              </a:rPr>
              <a:t>找個你喜愛的門市與風景，就讓星巴克的咖啡開始成為你的生活的一部份。</a:t>
            </a:r>
            <a:endParaRPr lang="zh-TW" altLang="en-US" sz="2800" b="1" dirty="0">
              <a:solidFill>
                <a:srgbClr val="C0C0C0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632720" y="13420513"/>
            <a:ext cx="3871984" cy="935073"/>
          </a:xfrm>
          <a:prstGeom prst="roundRect">
            <a:avLst/>
          </a:prstGeom>
          <a:solidFill>
            <a:srgbClr val="94F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Read   More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18949" y="15057998"/>
            <a:ext cx="471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© 2016 </a:t>
            </a:r>
            <a:r>
              <a:rPr lang="en-US" altLang="zh-TW" sz="2800" dirty="0" smtClean="0">
                <a:solidFill>
                  <a:schemeClr val="bg1"/>
                </a:solidFill>
              </a:rPr>
              <a:t>CSIE 102590021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89378" y="8933679"/>
            <a:ext cx="3425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C0C0C0"/>
                </a:solidFill>
              </a:rPr>
              <a:t>Enjoy </a:t>
            </a:r>
            <a:r>
              <a:rPr lang="en-US" altLang="zh-TW" sz="2000" dirty="0">
                <a:solidFill>
                  <a:srgbClr val="C0C0C0"/>
                </a:solidFill>
              </a:rPr>
              <a:t>Your Breakfast at Starbucks</a:t>
            </a:r>
          </a:p>
        </p:txBody>
      </p:sp>
      <p:sp>
        <p:nvSpPr>
          <p:cNvPr id="99" name="文字方塊 98"/>
          <p:cNvSpPr txBox="1"/>
          <p:nvPr/>
        </p:nvSpPr>
        <p:spPr>
          <a:xfrm>
            <a:off x="4653733" y="8923737"/>
            <a:ext cx="2883992" cy="71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C0C0C0"/>
                </a:solidFill>
              </a:rPr>
              <a:t>Get inspired by charming treats</a:t>
            </a:r>
          </a:p>
        </p:txBody>
      </p:sp>
      <p:sp>
        <p:nvSpPr>
          <p:cNvPr id="100" name="文字方塊 99"/>
          <p:cNvSpPr txBox="1"/>
          <p:nvPr/>
        </p:nvSpPr>
        <p:spPr>
          <a:xfrm>
            <a:off x="8311872" y="8924509"/>
            <a:ext cx="33107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C0C0C0"/>
                </a:solidFill>
              </a:rPr>
              <a:t>明亮、清爽的口感，同時展現出細膩的風味層次。猶似陽光輕灑過，吹拂起亮麗微風般的愜意感受。</a:t>
            </a:r>
          </a:p>
        </p:txBody>
      </p:sp>
      <p:pic>
        <p:nvPicPr>
          <p:cNvPr id="1030" name="Picture 6" descr="C:\Users\asus\Desktop\html\F2E-Course\wk5-版面設計與視覺設計\第五周作業\images\1458938228_plurk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38" y="15103608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sus\Desktop\html\F2E-Course\wk5-版面設計與視覺設計\第五周作業\images\1458938220_facebook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200" y="15096114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sus\Desktop\html\F2E-Course\wk5-版面設計與視覺設計\第五周作業\images\1458938224_twitter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625" y="15103608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2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118</Words>
  <Application>Microsoft Office PowerPoint</Application>
  <PresentationFormat>自訂</PresentationFormat>
  <Paragraphs>15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214</cp:revision>
  <dcterms:created xsi:type="dcterms:W3CDTF">2016-03-23T05:36:34Z</dcterms:created>
  <dcterms:modified xsi:type="dcterms:W3CDTF">2016-05-17T13:07:35Z</dcterms:modified>
</cp:coreProperties>
</file>