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28803600"/>
  <p:notesSz cx="6858000" cy="9144000"/>
  <p:defaultTextStyle>
    <a:defPPr>
      <a:defRPr lang="zh-TW"/>
    </a:defPPr>
    <a:lvl1pPr marL="0" algn="l" defTabSz="13265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3260" algn="l" defTabSz="13265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26520" algn="l" defTabSz="13265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89780" algn="l" defTabSz="13265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53040" algn="l" defTabSz="13265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16300" algn="l" defTabSz="13265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79560" algn="l" defTabSz="13265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42820" algn="l" defTabSz="13265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06080" algn="l" defTabSz="13265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72" y="7086"/>
      </p:cViewPr>
      <p:guideLst>
        <p:guide orient="horz" pos="3840"/>
        <p:guide pos="23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8640" y="8947792"/>
            <a:ext cx="6217920" cy="61741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7281" y="16322047"/>
            <a:ext cx="5120641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3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9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5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16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7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4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0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303550" y="1153495"/>
            <a:ext cx="1645919" cy="2457640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65792" y="1153495"/>
            <a:ext cx="4815839" cy="2457640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7850" y="18508990"/>
            <a:ext cx="6217920" cy="5720720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77850" y="12208207"/>
            <a:ext cx="6217920" cy="6300792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32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65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897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530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163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79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428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060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65764" y="6720855"/>
            <a:ext cx="3230879" cy="19009048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718590" y="6720855"/>
            <a:ext cx="3230879" cy="19009048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5" y="6447487"/>
            <a:ext cx="3232150" cy="268700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3260" indent="0">
              <a:buNone/>
              <a:defRPr sz="2900" b="1"/>
            </a:lvl2pPr>
            <a:lvl3pPr marL="1326520" indent="0">
              <a:buNone/>
              <a:defRPr sz="2600" b="1"/>
            </a:lvl3pPr>
            <a:lvl4pPr marL="1989780" indent="0">
              <a:buNone/>
              <a:defRPr sz="2300" b="1"/>
            </a:lvl4pPr>
            <a:lvl5pPr marL="2653040" indent="0">
              <a:buNone/>
              <a:defRPr sz="2300" b="1"/>
            </a:lvl5pPr>
            <a:lvl6pPr marL="3316300" indent="0">
              <a:buNone/>
              <a:defRPr sz="2300" b="1"/>
            </a:lvl6pPr>
            <a:lvl7pPr marL="3979560" indent="0">
              <a:buNone/>
              <a:defRPr sz="2300" b="1"/>
            </a:lvl7pPr>
            <a:lvl8pPr marL="4642820" indent="0">
              <a:buNone/>
              <a:defRPr sz="2300" b="1"/>
            </a:lvl8pPr>
            <a:lvl9pPr marL="5306080" indent="0">
              <a:buNone/>
              <a:defRPr sz="2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5765" y="9134487"/>
            <a:ext cx="3232150" cy="1659541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716023" y="6447487"/>
            <a:ext cx="3233419" cy="268700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3260" indent="0">
              <a:buNone/>
              <a:defRPr sz="2900" b="1"/>
            </a:lvl2pPr>
            <a:lvl3pPr marL="1326520" indent="0">
              <a:buNone/>
              <a:defRPr sz="2600" b="1"/>
            </a:lvl3pPr>
            <a:lvl4pPr marL="1989780" indent="0">
              <a:buNone/>
              <a:defRPr sz="2300" b="1"/>
            </a:lvl4pPr>
            <a:lvl5pPr marL="2653040" indent="0">
              <a:buNone/>
              <a:defRPr sz="2300" b="1"/>
            </a:lvl5pPr>
            <a:lvl6pPr marL="3316300" indent="0">
              <a:buNone/>
              <a:defRPr sz="2300" b="1"/>
            </a:lvl6pPr>
            <a:lvl7pPr marL="3979560" indent="0">
              <a:buNone/>
              <a:defRPr sz="2300" b="1"/>
            </a:lvl7pPr>
            <a:lvl8pPr marL="4642820" indent="0">
              <a:buNone/>
              <a:defRPr sz="2300" b="1"/>
            </a:lvl8pPr>
            <a:lvl9pPr marL="5306080" indent="0">
              <a:buNone/>
              <a:defRPr sz="2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716023" y="9134487"/>
            <a:ext cx="3233419" cy="1659541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5793" y="1146823"/>
            <a:ext cx="2406649" cy="488061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0041" y="1146823"/>
            <a:ext cx="4089399" cy="24583080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5793" y="6027418"/>
            <a:ext cx="2406649" cy="19702464"/>
          </a:xfrm>
        </p:spPr>
        <p:txBody>
          <a:bodyPr/>
          <a:lstStyle>
            <a:lvl1pPr marL="0" indent="0">
              <a:buNone/>
              <a:defRPr sz="2000"/>
            </a:lvl1pPr>
            <a:lvl2pPr marL="663260" indent="0">
              <a:buNone/>
              <a:defRPr sz="1700"/>
            </a:lvl2pPr>
            <a:lvl3pPr marL="1326520" indent="0">
              <a:buNone/>
              <a:defRPr sz="1500"/>
            </a:lvl3pPr>
            <a:lvl4pPr marL="1989780" indent="0">
              <a:buNone/>
              <a:defRPr sz="1300"/>
            </a:lvl4pPr>
            <a:lvl5pPr marL="2653040" indent="0">
              <a:buNone/>
              <a:defRPr sz="1300"/>
            </a:lvl5pPr>
            <a:lvl6pPr marL="3316300" indent="0">
              <a:buNone/>
              <a:defRPr sz="1300"/>
            </a:lvl6pPr>
            <a:lvl7pPr marL="3979560" indent="0">
              <a:buNone/>
              <a:defRPr sz="1300"/>
            </a:lvl7pPr>
            <a:lvl8pPr marL="4642820" indent="0">
              <a:buNone/>
              <a:defRPr sz="1300"/>
            </a:lvl8pPr>
            <a:lvl9pPr marL="5306080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859" y="20162526"/>
            <a:ext cx="4389120" cy="238030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433859" y="2573656"/>
            <a:ext cx="4389120" cy="17282160"/>
          </a:xfrm>
        </p:spPr>
        <p:txBody>
          <a:bodyPr/>
          <a:lstStyle>
            <a:lvl1pPr marL="0" indent="0">
              <a:buNone/>
              <a:defRPr sz="4600"/>
            </a:lvl1pPr>
            <a:lvl2pPr marL="663260" indent="0">
              <a:buNone/>
              <a:defRPr sz="4100"/>
            </a:lvl2pPr>
            <a:lvl3pPr marL="1326520" indent="0">
              <a:buNone/>
              <a:defRPr sz="3500"/>
            </a:lvl3pPr>
            <a:lvl4pPr marL="1989780" indent="0">
              <a:buNone/>
              <a:defRPr sz="2900"/>
            </a:lvl4pPr>
            <a:lvl5pPr marL="2653040" indent="0">
              <a:buNone/>
              <a:defRPr sz="2900"/>
            </a:lvl5pPr>
            <a:lvl6pPr marL="3316300" indent="0">
              <a:buNone/>
              <a:defRPr sz="2900"/>
            </a:lvl6pPr>
            <a:lvl7pPr marL="3979560" indent="0">
              <a:buNone/>
              <a:defRPr sz="2900"/>
            </a:lvl7pPr>
            <a:lvl8pPr marL="4642820" indent="0">
              <a:buNone/>
              <a:defRPr sz="2900"/>
            </a:lvl8pPr>
            <a:lvl9pPr marL="5306080" indent="0">
              <a:buNone/>
              <a:defRPr sz="29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33859" y="22542831"/>
            <a:ext cx="4389120" cy="3380424"/>
          </a:xfrm>
        </p:spPr>
        <p:txBody>
          <a:bodyPr/>
          <a:lstStyle>
            <a:lvl1pPr marL="0" indent="0">
              <a:buNone/>
              <a:defRPr sz="2000"/>
            </a:lvl1pPr>
            <a:lvl2pPr marL="663260" indent="0">
              <a:buNone/>
              <a:defRPr sz="1700"/>
            </a:lvl2pPr>
            <a:lvl3pPr marL="1326520" indent="0">
              <a:buNone/>
              <a:defRPr sz="1500"/>
            </a:lvl3pPr>
            <a:lvl4pPr marL="1989780" indent="0">
              <a:buNone/>
              <a:defRPr sz="1300"/>
            </a:lvl4pPr>
            <a:lvl5pPr marL="2653040" indent="0">
              <a:buNone/>
              <a:defRPr sz="1300"/>
            </a:lvl5pPr>
            <a:lvl6pPr marL="3316300" indent="0">
              <a:buNone/>
              <a:defRPr sz="1300"/>
            </a:lvl6pPr>
            <a:lvl7pPr marL="3979560" indent="0">
              <a:buNone/>
              <a:defRPr sz="1300"/>
            </a:lvl7pPr>
            <a:lvl8pPr marL="4642820" indent="0">
              <a:buNone/>
              <a:defRPr sz="1300"/>
            </a:lvl8pPr>
            <a:lvl9pPr marL="5306080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5767" y="1153487"/>
            <a:ext cx="6583680" cy="4800600"/>
          </a:xfrm>
          <a:prstGeom prst="rect">
            <a:avLst/>
          </a:prstGeom>
        </p:spPr>
        <p:txBody>
          <a:bodyPr vert="horz" lIns="132652" tIns="66326" rIns="132652" bIns="6632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7" y="6720855"/>
            <a:ext cx="6583680" cy="19009048"/>
          </a:xfrm>
          <a:prstGeom prst="rect">
            <a:avLst/>
          </a:prstGeom>
        </p:spPr>
        <p:txBody>
          <a:bodyPr vert="horz" lIns="132652" tIns="66326" rIns="132652" bIns="6632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5766" y="26696687"/>
            <a:ext cx="1706881" cy="1533528"/>
          </a:xfrm>
          <a:prstGeom prst="rect">
            <a:avLst/>
          </a:prstGeom>
        </p:spPr>
        <p:txBody>
          <a:bodyPr vert="horz" lIns="132652" tIns="66326" rIns="132652" bIns="66326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99367" y="26696687"/>
            <a:ext cx="2316480" cy="1533528"/>
          </a:xfrm>
          <a:prstGeom prst="rect">
            <a:avLst/>
          </a:prstGeom>
        </p:spPr>
        <p:txBody>
          <a:bodyPr vert="horz" lIns="132652" tIns="66326" rIns="132652" bIns="66326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242591" y="26696687"/>
            <a:ext cx="1706881" cy="1533528"/>
          </a:xfrm>
          <a:prstGeom prst="rect">
            <a:avLst/>
          </a:prstGeom>
        </p:spPr>
        <p:txBody>
          <a:bodyPr vert="horz" lIns="132652" tIns="66326" rIns="132652" bIns="66326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652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445" indent="-497445" algn="l" defTabSz="13265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77798" indent="-414538" algn="l" defTabSz="132652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58150" indent="-331630" algn="l" defTabSz="132652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21410" indent="-331630" algn="l" defTabSz="13265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84670" indent="-331630" algn="l" defTabSz="13265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47930" indent="-331630" algn="l" defTabSz="13265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11190" indent="-331630" algn="l" defTabSz="13265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74450" indent="-331630" algn="l" defTabSz="13265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37710" indent="-331630" algn="l" defTabSz="13265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265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60" algn="l" defTabSz="13265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6520" algn="l" defTabSz="13265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9780" algn="l" defTabSz="13265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3040" algn="l" defTabSz="13265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6300" algn="l" defTabSz="13265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9560" algn="l" defTabSz="13265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2820" algn="l" defTabSz="13265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6080" algn="l" defTabSz="13265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25847" y="-1"/>
            <a:ext cx="7341047" cy="4608713"/>
            <a:chOff x="-10775" y="3"/>
            <a:chExt cx="3060363" cy="1944366"/>
          </a:xfrm>
        </p:grpSpPr>
        <p:grpSp>
          <p:nvGrpSpPr>
            <p:cNvPr id="45" name="群組 44"/>
            <p:cNvGrpSpPr/>
            <p:nvPr/>
          </p:nvGrpSpPr>
          <p:grpSpPr>
            <a:xfrm>
              <a:off x="-10775" y="3"/>
              <a:ext cx="3060363" cy="1944366"/>
              <a:chOff x="-5682" y="-13627"/>
              <a:chExt cx="12236438" cy="5393882"/>
            </a:xfrm>
          </p:grpSpPr>
          <p:pic>
            <p:nvPicPr>
              <p:cNvPr id="46" name="Picture 2" descr="C:\Users\asus\Desktop\html\F2E-Course\wk5-版面設計與視覺設計\第五周作業\images\restaurant-beans-coffee-morning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682" y="-13627"/>
                <a:ext cx="12236438" cy="5393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矩形 46"/>
              <p:cNvSpPr/>
              <p:nvPr/>
            </p:nvSpPr>
            <p:spPr>
              <a:xfrm>
                <a:off x="37556" y="2912"/>
                <a:ext cx="12193200" cy="5377343"/>
              </a:xfrm>
              <a:prstGeom prst="rect">
                <a:avLst/>
              </a:prstGeom>
              <a:gradFill>
                <a:gsLst>
                  <a:gs pos="8000">
                    <a:srgbClr val="0B0B0B"/>
                  </a:gs>
                  <a:gs pos="0">
                    <a:schemeClr val="tx1">
                      <a:lumMod val="0"/>
                      <a:alpha val="78000"/>
                    </a:schemeClr>
                  </a:gs>
                  <a:gs pos="55000">
                    <a:srgbClr val="5F5F5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6" name="群組 85"/>
            <p:cNvGrpSpPr/>
            <p:nvPr/>
          </p:nvGrpSpPr>
          <p:grpSpPr>
            <a:xfrm>
              <a:off x="157465" y="98102"/>
              <a:ext cx="1482819" cy="360042"/>
              <a:chOff x="-1531213" y="445323"/>
              <a:chExt cx="4887089" cy="1155576"/>
            </a:xfrm>
          </p:grpSpPr>
          <p:pic>
            <p:nvPicPr>
              <p:cNvPr id="87" name="Picture 4" descr="C:\Users\asus\Desktop\html\F2E-Course\wk5-版面設計與視覺設計\第五周作業\images\starbucks_hz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250"/>
              <a:stretch/>
            </p:blipFill>
            <p:spPr bwMode="auto">
              <a:xfrm>
                <a:off x="-1531213" y="445323"/>
                <a:ext cx="1216440" cy="1155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4" descr="C:\Users\asus\Desktop\html\F2E-Course\wk5-版面設計與視覺設計\第五周作業\images\starbucks_hz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6625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30" r="-2769"/>
              <a:stretch/>
            </p:blipFill>
            <p:spPr bwMode="auto">
              <a:xfrm>
                <a:off x="-255148" y="445323"/>
                <a:ext cx="3611024" cy="1155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文字方塊 88"/>
            <p:cNvSpPr txBox="1"/>
            <p:nvPr/>
          </p:nvSpPr>
          <p:spPr>
            <a:xfrm>
              <a:off x="282942" y="838344"/>
              <a:ext cx="2470413" cy="29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b="1" dirty="0">
                  <a:solidFill>
                    <a:schemeClr val="bg1"/>
                  </a:solidFill>
                </a:rPr>
                <a:t>精心為您挑選來自不同產區的每日精選咖啡，帶給您多元的咖啡風味。</a:t>
              </a:r>
            </a:p>
          </p:txBody>
        </p:sp>
        <p:grpSp>
          <p:nvGrpSpPr>
            <p:cNvPr id="97" name="群組 96"/>
            <p:cNvGrpSpPr/>
            <p:nvPr/>
          </p:nvGrpSpPr>
          <p:grpSpPr>
            <a:xfrm>
              <a:off x="2626391" y="208962"/>
              <a:ext cx="238668" cy="144000"/>
              <a:chOff x="183781" y="98973"/>
              <a:chExt cx="188885" cy="116141"/>
            </a:xfrm>
          </p:grpSpPr>
          <p:sp>
            <p:nvSpPr>
              <p:cNvPr id="98" name="圓角矩形 97"/>
              <p:cNvSpPr/>
              <p:nvPr/>
            </p:nvSpPr>
            <p:spPr>
              <a:xfrm>
                <a:off x="183783" y="98973"/>
                <a:ext cx="188883" cy="18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圓角矩形 98"/>
              <p:cNvSpPr/>
              <p:nvPr/>
            </p:nvSpPr>
            <p:spPr>
              <a:xfrm>
                <a:off x="183782" y="145754"/>
                <a:ext cx="188883" cy="18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83781" y="197114"/>
                <a:ext cx="188883" cy="18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-38007" y="4608712"/>
            <a:ext cx="7347127" cy="1584176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C:\Users\asus\Desktop\html\F2E-Course\wk5-版面設計與視覺設計\第五周作業\images\coffee-flower-reading-magazine.jpg"/>
          <p:cNvPicPr>
            <a:picLocks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r="10966"/>
          <a:stretch/>
        </p:blipFill>
        <p:spPr bwMode="auto">
          <a:xfrm>
            <a:off x="1215772" y="5064150"/>
            <a:ext cx="4860283" cy="30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群組 89"/>
          <p:cNvGrpSpPr/>
          <p:nvPr/>
        </p:nvGrpSpPr>
        <p:grpSpPr>
          <a:xfrm>
            <a:off x="2394270" y="8548381"/>
            <a:ext cx="2694746" cy="1377048"/>
            <a:chOff x="2764965" y="6241340"/>
            <a:chExt cx="2807264" cy="1102175"/>
          </a:xfrm>
        </p:grpSpPr>
        <p:sp>
          <p:nvSpPr>
            <p:cNvPr id="91" name="文字方塊 90"/>
            <p:cNvSpPr txBox="1"/>
            <p:nvPr/>
          </p:nvSpPr>
          <p:spPr>
            <a:xfrm>
              <a:off x="2774970" y="6241340"/>
              <a:ext cx="2790875" cy="566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</a:rPr>
                <a:t>點份星早餐 點亮美好每一天</a:t>
              </a:r>
              <a:endParaRPr lang="en-US" altLang="zh-TW" sz="2000" dirty="0">
                <a:solidFill>
                  <a:schemeClr val="bg1"/>
                </a:solidFill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2764965" y="6875467"/>
              <a:ext cx="2807264" cy="46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C0C0C0"/>
                  </a:solidFill>
                </a:rPr>
                <a:t>Enjoy Your Breakfast at Starbucks</a:t>
              </a:r>
            </a:p>
          </p:txBody>
        </p:sp>
      </p:grpSp>
      <p:pic>
        <p:nvPicPr>
          <p:cNvPr id="93" name="Picture 3" descr="C:\Users\asus\Desktop\html\F2E-Course\wk5-版面設計與視覺設計\第五周作業\images\pexels-photo.jpg"/>
          <p:cNvPicPr preferRelativeResize="0">
            <a:picLocks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/>
          <a:stretch/>
        </p:blipFill>
        <p:spPr bwMode="auto">
          <a:xfrm>
            <a:off x="1227646" y="15567428"/>
            <a:ext cx="4860000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群組 93"/>
          <p:cNvGrpSpPr/>
          <p:nvPr/>
        </p:nvGrpSpPr>
        <p:grpSpPr>
          <a:xfrm>
            <a:off x="2208722" y="19226336"/>
            <a:ext cx="2959914" cy="916817"/>
            <a:chOff x="6448873" y="-1191676"/>
            <a:chExt cx="2467879" cy="1019165"/>
          </a:xfrm>
        </p:grpSpPr>
        <p:sp>
          <p:nvSpPr>
            <p:cNvPr id="95" name="文字方塊 94"/>
            <p:cNvSpPr txBox="1"/>
            <p:nvPr/>
          </p:nvSpPr>
          <p:spPr>
            <a:xfrm>
              <a:off x="6551173" y="-1191676"/>
              <a:ext cx="2292799" cy="44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</a:rPr>
                <a:t>恬靜迷人的午茶時光</a:t>
              </a: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6448873" y="-548856"/>
              <a:ext cx="2467879" cy="376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C0C0C0"/>
                  </a:solidFill>
                </a:rPr>
                <a:t>Get inspired by charming treats</a:t>
              </a:r>
            </a:p>
          </p:txBody>
        </p:sp>
      </p:grpSp>
      <p:pic>
        <p:nvPicPr>
          <p:cNvPr id="102" name="Picture 2" descr="C:\Users\asus\Desktop\html\F2E-Course\wk5-版面設計與視覺設計\第五周作業\images\pexels-photo-40433.jpeg"/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66" y="10549359"/>
            <a:ext cx="4860000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群組 102"/>
          <p:cNvGrpSpPr/>
          <p:nvPr/>
        </p:nvGrpSpPr>
        <p:grpSpPr>
          <a:xfrm>
            <a:off x="2109584" y="13969752"/>
            <a:ext cx="3158190" cy="1147176"/>
            <a:chOff x="10275483" y="1004834"/>
            <a:chExt cx="3175068" cy="1503613"/>
          </a:xfrm>
        </p:grpSpPr>
        <p:sp>
          <p:nvSpPr>
            <p:cNvPr id="104" name="文字方塊 103"/>
            <p:cNvSpPr txBox="1"/>
            <p:nvPr/>
          </p:nvSpPr>
          <p:spPr>
            <a:xfrm>
              <a:off x="10411125" y="1004834"/>
              <a:ext cx="2914898" cy="5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</a:rPr>
                <a:t>星巴克輕柳綜合咖啡豆</a:t>
              </a: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10275483" y="1741970"/>
              <a:ext cx="3175068" cy="76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rgbClr val="C0C0C0"/>
                  </a:solidFill>
                </a:rPr>
                <a:t>明亮、清爽的口感，同時展現出細膩的風味層次。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-35951" y="20445648"/>
            <a:ext cx="7357871" cy="7272817"/>
            <a:chOff x="-38547" y="13537702"/>
            <a:chExt cx="7357871" cy="7272817"/>
          </a:xfrm>
        </p:grpSpPr>
        <p:grpSp>
          <p:nvGrpSpPr>
            <p:cNvPr id="3" name="群組 2"/>
            <p:cNvGrpSpPr/>
            <p:nvPr/>
          </p:nvGrpSpPr>
          <p:grpSpPr>
            <a:xfrm>
              <a:off x="-34968" y="13537702"/>
              <a:ext cx="7347127" cy="6696745"/>
              <a:chOff x="3252986" y="7310190"/>
              <a:chExt cx="3062898" cy="3056228"/>
            </a:xfrm>
          </p:grpSpPr>
          <p:grpSp>
            <p:nvGrpSpPr>
              <p:cNvPr id="106" name="群組 105"/>
              <p:cNvGrpSpPr/>
              <p:nvPr/>
            </p:nvGrpSpPr>
            <p:grpSpPr>
              <a:xfrm>
                <a:off x="3252986" y="7310190"/>
                <a:ext cx="3062898" cy="3056228"/>
                <a:chOff x="-14256" y="5610024"/>
                <a:chExt cx="3062898" cy="3056228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-14256" y="5610024"/>
                  <a:ext cx="3062898" cy="3056228"/>
                </a:xfrm>
                <a:prstGeom prst="rect">
                  <a:avLst/>
                </a:prstGeom>
                <a:solidFill>
                  <a:srgbClr val="1C1C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08" name="Picture 5" descr="C:\Users\asus\Desktop\html\F2E-Course\wk5-版面設計與視覺設計\第五周作業\images\103050880.png"/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12" t="23522" r="10447" b="23104"/>
                <a:stretch/>
              </p:blipFill>
              <p:spPr bwMode="auto">
                <a:xfrm>
                  <a:off x="507157" y="5936052"/>
                  <a:ext cx="2016108" cy="13116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9" name="群組 108"/>
                <p:cNvGrpSpPr/>
                <p:nvPr/>
              </p:nvGrpSpPr>
              <p:grpSpPr>
                <a:xfrm>
                  <a:off x="466524" y="7398901"/>
                  <a:ext cx="2116583" cy="506450"/>
                  <a:chOff x="6354850" y="11114643"/>
                  <a:chExt cx="4478714" cy="892471"/>
                </a:xfrm>
              </p:grpSpPr>
              <p:sp>
                <p:nvSpPr>
                  <p:cNvPr id="110" name="文字方塊 109"/>
                  <p:cNvSpPr txBox="1"/>
                  <p:nvPr/>
                </p:nvSpPr>
                <p:spPr>
                  <a:xfrm>
                    <a:off x="7010397" y="11114643"/>
                    <a:ext cx="3116631" cy="3217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2000" b="1" dirty="0">
                        <a:solidFill>
                          <a:schemeClr val="bg1"/>
                        </a:solidFill>
                      </a:rPr>
                      <a:t>咖啡生活隨行卡</a:t>
                    </a:r>
                  </a:p>
                </p:txBody>
              </p:sp>
              <p:sp>
                <p:nvSpPr>
                  <p:cNvPr id="111" name="文字方塊 110"/>
                  <p:cNvSpPr txBox="1"/>
                  <p:nvPr/>
                </p:nvSpPr>
                <p:spPr>
                  <a:xfrm>
                    <a:off x="6354850" y="11536822"/>
                    <a:ext cx="4478714" cy="47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1600" dirty="0">
                        <a:solidFill>
                          <a:srgbClr val="C0C0C0"/>
                        </a:solidFill>
                      </a:rPr>
                      <a:t>找個你喜愛的門市與風景，就讓星巴克的咖啡開始成為你的生活的一部份。</a:t>
                    </a:r>
                  </a:p>
                </p:txBody>
              </p:sp>
            </p:grpSp>
          </p:grpSp>
          <p:sp>
            <p:nvSpPr>
              <p:cNvPr id="112" name="圓角矩形 111"/>
              <p:cNvSpPr/>
              <p:nvPr/>
            </p:nvSpPr>
            <p:spPr>
              <a:xfrm>
                <a:off x="4265696" y="9884580"/>
                <a:ext cx="1059105" cy="216030"/>
              </a:xfrm>
              <a:prstGeom prst="roundRect">
                <a:avLst/>
              </a:prstGeom>
              <a:solidFill>
                <a:srgbClr val="94F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700" dirty="0">
                    <a:solidFill>
                      <a:schemeClr val="tx1"/>
                    </a:solidFill>
                  </a:rPr>
                  <a:t>Read   More</a:t>
                </a:r>
                <a:endParaRPr lang="zh-TW" altLang="en-US" sz="1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-38547" y="20234447"/>
              <a:ext cx="7357871" cy="576072"/>
              <a:chOff x="-491430" y="11593388"/>
              <a:chExt cx="3067377" cy="28803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-491430" y="11593388"/>
                <a:ext cx="3067377" cy="288036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文字方塊 114"/>
              <p:cNvSpPr txBox="1"/>
              <p:nvPr/>
            </p:nvSpPr>
            <p:spPr>
              <a:xfrm>
                <a:off x="329097" y="11629684"/>
                <a:ext cx="1426322" cy="13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</a:rPr>
                  <a:t>© 2016 CSIE 102590021</a:t>
                </a:r>
                <a:endParaRPr lang="zh-TW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0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97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98</cp:revision>
  <dcterms:created xsi:type="dcterms:W3CDTF">2016-05-11T05:45:32Z</dcterms:created>
  <dcterms:modified xsi:type="dcterms:W3CDTF">2016-05-22T05:16:24Z</dcterms:modified>
</cp:coreProperties>
</file>