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144018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478" y="-72"/>
      </p:cViewPr>
      <p:guideLst>
        <p:guide orient="horz" pos="1920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4473896"/>
            <a:ext cx="2592150" cy="30870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8161023"/>
            <a:ext cx="2134712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210963" y="576747"/>
            <a:ext cx="686157" cy="122882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92" y="576747"/>
            <a:ext cx="2007645" cy="122882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9254495"/>
            <a:ext cx="2592150" cy="28603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6104103"/>
            <a:ext cx="2592150" cy="3150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80" y="3360427"/>
            <a:ext cx="1346901" cy="95045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50219" y="3360427"/>
            <a:ext cx="1346901" cy="95045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3223743"/>
            <a:ext cx="1347431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4567243"/>
            <a:ext cx="1347431" cy="829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3223743"/>
            <a:ext cx="1347960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4567243"/>
            <a:ext cx="1347960" cy="829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92" y="573411"/>
            <a:ext cx="1003293" cy="24403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573411"/>
            <a:ext cx="1704804" cy="122915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92" y="3013709"/>
            <a:ext cx="100329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52" y="10081263"/>
            <a:ext cx="1829753" cy="119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52" y="1286828"/>
            <a:ext cx="1829753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52" y="11271415"/>
            <a:ext cx="1829753" cy="1690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576743"/>
            <a:ext cx="2744629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3360427"/>
            <a:ext cx="2744629" cy="95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13348343"/>
            <a:ext cx="711571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13348343"/>
            <a:ext cx="965703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50" y="13348343"/>
            <a:ext cx="711571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-10775" y="3"/>
            <a:ext cx="3060363" cy="1944366"/>
            <a:chOff x="-5682" y="-13627"/>
            <a:chExt cx="12236438" cy="5393882"/>
          </a:xfrm>
        </p:grpSpPr>
        <p:pic>
          <p:nvPicPr>
            <p:cNvPr id="46" name="Picture 2" descr="C:\Users\asus\Desktop\html\F2E-Course\wk5-版面設計與視覺設計\第五周作業\images\restaurant-beans-coffee-morn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82" y="-13627"/>
              <a:ext cx="12236438" cy="5393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矩形 46"/>
            <p:cNvSpPr/>
            <p:nvPr/>
          </p:nvSpPr>
          <p:spPr>
            <a:xfrm>
              <a:off x="37555" y="2913"/>
              <a:ext cx="12193201" cy="5377342"/>
            </a:xfrm>
            <a:prstGeom prst="rect">
              <a:avLst/>
            </a:prstGeom>
            <a:gradFill>
              <a:gsLst>
                <a:gs pos="8000">
                  <a:srgbClr val="0B0B0B"/>
                </a:gs>
                <a:gs pos="0">
                  <a:schemeClr val="tx1">
                    <a:lumMod val="0"/>
                    <a:alpha val="78000"/>
                  </a:schemeClr>
                </a:gs>
                <a:gs pos="55000">
                  <a:srgbClr val="5F5F5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-13310" y="1944368"/>
            <a:ext cx="3062898" cy="794827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C:\Users\asus\Desktop\html\F2E-Course\wk5-版面設計與視覺設計\第五周作業\images\coffee-flower-reading-magazine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10966"/>
          <a:stretch/>
        </p:blipFill>
        <p:spPr bwMode="auto">
          <a:xfrm>
            <a:off x="247529" y="2154231"/>
            <a:ext cx="2554568" cy="152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群組 85"/>
          <p:cNvGrpSpPr/>
          <p:nvPr/>
        </p:nvGrpSpPr>
        <p:grpSpPr>
          <a:xfrm>
            <a:off x="62681" y="66499"/>
            <a:ext cx="1482820" cy="360042"/>
            <a:chOff x="509760" y="448137"/>
            <a:chExt cx="4887090" cy="1155576"/>
          </a:xfrm>
        </p:grpSpPr>
        <p:pic>
          <p:nvPicPr>
            <p:cNvPr id="87" name="Picture 4" descr="C:\Users\asus\Desktop\html\F2E-Course\wk5-版面設計與視覺設計\第五周作業\images\starbucks_hz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0"/>
            <a:stretch/>
          </p:blipFill>
          <p:spPr bwMode="auto">
            <a:xfrm>
              <a:off x="509760" y="448137"/>
              <a:ext cx="1216440" cy="11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C:\Users\asus\Desktop\html\F2E-Course\wk5-版面設計與視覺設計\第五周作業\images\starbucks_hz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625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30" r="-2769"/>
            <a:stretch/>
          </p:blipFill>
          <p:spPr bwMode="auto">
            <a:xfrm>
              <a:off x="1785826" y="448137"/>
              <a:ext cx="3611024" cy="11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文字方塊 88"/>
          <p:cNvSpPr txBox="1"/>
          <p:nvPr/>
        </p:nvSpPr>
        <p:spPr>
          <a:xfrm>
            <a:off x="282942" y="838344"/>
            <a:ext cx="247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b="1" dirty="0" smtClean="0">
                <a:solidFill>
                  <a:schemeClr val="bg1"/>
                </a:solidFill>
              </a:rPr>
              <a:t>精心</a:t>
            </a:r>
            <a:r>
              <a:rPr lang="zh-TW" altLang="en-US" sz="800" b="1" dirty="0">
                <a:solidFill>
                  <a:schemeClr val="bg1"/>
                </a:solidFill>
              </a:rPr>
              <a:t>為您挑選來自不同產區的每日精選咖啡，帶給您多元的咖啡風味。</a:t>
            </a:r>
          </a:p>
        </p:txBody>
      </p:sp>
      <p:grpSp>
        <p:nvGrpSpPr>
          <p:cNvPr id="90" name="群組 89"/>
          <p:cNvGrpSpPr/>
          <p:nvPr/>
        </p:nvGrpSpPr>
        <p:grpSpPr>
          <a:xfrm>
            <a:off x="832147" y="3849186"/>
            <a:ext cx="1370756" cy="631374"/>
            <a:chOff x="489378" y="8533572"/>
            <a:chExt cx="3425392" cy="1092348"/>
          </a:xfrm>
        </p:grpSpPr>
        <p:sp>
          <p:nvSpPr>
            <p:cNvPr id="91" name="文字方塊 90"/>
            <p:cNvSpPr txBox="1"/>
            <p:nvPr/>
          </p:nvSpPr>
          <p:spPr>
            <a:xfrm>
              <a:off x="499381" y="8533572"/>
              <a:ext cx="3405388" cy="58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800" b="1" dirty="0">
                  <a:solidFill>
                    <a:schemeClr val="bg1"/>
                  </a:solidFill>
                </a:rPr>
                <a:t>點份星早餐 點亮美好每</a:t>
              </a:r>
              <a:r>
                <a:rPr lang="zh-TW" altLang="en-US" sz="800" b="1" dirty="0" smtClean="0">
                  <a:solidFill>
                    <a:schemeClr val="bg1"/>
                  </a:solidFill>
                </a:rPr>
                <a:t>一天</a:t>
              </a:r>
              <a:endParaRPr lang="en-US" altLang="zh-TW" sz="8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89378" y="8933685"/>
              <a:ext cx="3425392" cy="69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rgbClr val="C0C0C0"/>
                  </a:solidFill>
                </a:rPr>
                <a:t>Enjoy </a:t>
              </a:r>
              <a:r>
                <a:rPr lang="en-US" altLang="zh-TW" sz="1000" dirty="0">
                  <a:solidFill>
                    <a:srgbClr val="C0C0C0"/>
                  </a:solidFill>
                </a:rPr>
                <a:t>Your Breakfast at Starbucks</a:t>
              </a:r>
            </a:p>
          </p:txBody>
        </p:sp>
      </p:grpSp>
      <p:pic>
        <p:nvPicPr>
          <p:cNvPr id="93" name="Picture 3" descr="C:\Users\asus\Desktop\html\F2E-Course\wk5-版面設計與視覺設計\第五周作業\images\pexels-photo.jpg"/>
          <p:cNvPicPr preferRelativeResize="0">
            <a:picLocks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/>
          <a:stretch/>
        </p:blipFill>
        <p:spPr bwMode="auto">
          <a:xfrm>
            <a:off x="242975" y="7318596"/>
            <a:ext cx="2556000" cy="15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794061" y="9085986"/>
            <a:ext cx="1441996" cy="566280"/>
            <a:chOff x="4653733" y="8524459"/>
            <a:chExt cx="2883992" cy="1360699"/>
          </a:xfrm>
        </p:grpSpPr>
        <p:sp>
          <p:nvSpPr>
            <p:cNvPr id="95" name="文字方塊 94"/>
            <p:cNvSpPr txBox="1"/>
            <p:nvPr/>
          </p:nvSpPr>
          <p:spPr>
            <a:xfrm>
              <a:off x="4756033" y="8524459"/>
              <a:ext cx="2679392" cy="517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800" b="1" dirty="0">
                  <a:solidFill>
                    <a:schemeClr val="bg1"/>
                  </a:solidFill>
                </a:rPr>
                <a:t>恬靜迷人的午茶時光</a:t>
              </a: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653733" y="8923744"/>
              <a:ext cx="2883992" cy="96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rgbClr val="C0C0C0"/>
                  </a:solidFill>
                </a:rPr>
                <a:t>Get inspired by charming treats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2626391" y="208962"/>
            <a:ext cx="238668" cy="144000"/>
            <a:chOff x="183781" y="98973"/>
            <a:chExt cx="188885" cy="116141"/>
          </a:xfrm>
        </p:grpSpPr>
        <p:sp>
          <p:nvSpPr>
            <p:cNvPr id="98" name="圓角矩形 97"/>
            <p:cNvSpPr/>
            <p:nvPr/>
          </p:nvSpPr>
          <p:spPr>
            <a:xfrm>
              <a:off x="183783" y="98973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183782" y="14575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83781" y="19711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" name="Picture 2" descr="C:\Users\asus\Desktop\html\F2E-Course\wk5-版面設計與視覺設計\第五周作業\images\pexels-photo-40433.jpeg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2" y="4637164"/>
            <a:ext cx="2556000" cy="15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群組 102"/>
          <p:cNvGrpSpPr/>
          <p:nvPr/>
        </p:nvGrpSpPr>
        <p:grpSpPr>
          <a:xfrm>
            <a:off x="827637" y="6378332"/>
            <a:ext cx="1372845" cy="695196"/>
            <a:chOff x="8311872" y="8524459"/>
            <a:chExt cx="3310713" cy="1969657"/>
          </a:xfrm>
        </p:grpSpPr>
        <p:sp>
          <p:nvSpPr>
            <p:cNvPr id="104" name="文字方塊 103"/>
            <p:cNvSpPr txBox="1"/>
            <p:nvPr/>
          </p:nvSpPr>
          <p:spPr>
            <a:xfrm>
              <a:off x="8447513" y="8524459"/>
              <a:ext cx="3039428" cy="61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800" b="1" dirty="0">
                  <a:solidFill>
                    <a:schemeClr val="bg1"/>
                  </a:solidFill>
                </a:rPr>
                <a:t>星巴克輕柳綜合咖啡豆</a:t>
              </a: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8311872" y="8924507"/>
              <a:ext cx="3310713" cy="156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solidFill>
                    <a:srgbClr val="C0C0C0"/>
                  </a:solidFill>
                </a:rPr>
                <a:t>明亮、清爽的口感，同時展現出細膩的風味層次</a:t>
              </a:r>
              <a:r>
                <a:rPr lang="zh-TW" altLang="en-US" sz="1000" dirty="0" smtClean="0">
                  <a:solidFill>
                    <a:srgbClr val="C0C0C0"/>
                  </a:solidFill>
                </a:rPr>
                <a:t>。</a:t>
              </a:r>
              <a:endParaRPr lang="zh-TW" altLang="en-US" sz="1000" dirty="0">
                <a:solidFill>
                  <a:srgbClr val="C0C0C0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-17390" y="9892644"/>
            <a:ext cx="3062898" cy="3319128"/>
            <a:chOff x="3252986" y="7310190"/>
            <a:chExt cx="3062898" cy="3319128"/>
          </a:xfrm>
        </p:grpSpPr>
        <p:grpSp>
          <p:nvGrpSpPr>
            <p:cNvPr id="106" name="群組 105"/>
            <p:cNvGrpSpPr/>
            <p:nvPr/>
          </p:nvGrpSpPr>
          <p:grpSpPr>
            <a:xfrm>
              <a:off x="3252986" y="7310190"/>
              <a:ext cx="3062898" cy="3319128"/>
              <a:chOff x="-14256" y="5610024"/>
              <a:chExt cx="3062898" cy="3319128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-14256" y="5610024"/>
                <a:ext cx="3062898" cy="3319128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8" name="Picture 5" descr="C:\Users\asus\Desktop\html\F2E-Course\wk5-版面設計與視覺設計\第五周作業\images\103050880.pn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12" t="23522" r="10447" b="23104"/>
              <a:stretch/>
            </p:blipFill>
            <p:spPr bwMode="auto">
              <a:xfrm>
                <a:off x="507157" y="5936052"/>
                <a:ext cx="2016108" cy="1311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9" name="群組 108"/>
              <p:cNvGrpSpPr/>
              <p:nvPr/>
            </p:nvGrpSpPr>
            <p:grpSpPr>
              <a:xfrm>
                <a:off x="466524" y="7398906"/>
                <a:ext cx="2116583" cy="793572"/>
                <a:chOff x="6354850" y="11114643"/>
                <a:chExt cx="4478714" cy="1398439"/>
              </a:xfrm>
            </p:grpSpPr>
            <p:sp>
              <p:nvSpPr>
                <p:cNvPr id="110" name="文字方塊 109"/>
                <p:cNvSpPr txBox="1"/>
                <p:nvPr/>
              </p:nvSpPr>
              <p:spPr>
                <a:xfrm>
                  <a:off x="7010397" y="11114643"/>
                  <a:ext cx="3116631" cy="379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800" b="1" dirty="0">
                      <a:solidFill>
                        <a:schemeClr val="bg1"/>
                      </a:solidFill>
                    </a:rPr>
                    <a:t>咖啡生活隨行卡</a:t>
                  </a:r>
                </a:p>
              </p:txBody>
            </p:sp>
            <p:sp>
              <p:nvSpPr>
                <p:cNvPr id="111" name="文字方塊 110"/>
                <p:cNvSpPr txBox="1"/>
                <p:nvPr/>
              </p:nvSpPr>
              <p:spPr>
                <a:xfrm>
                  <a:off x="6354850" y="11536822"/>
                  <a:ext cx="4478714" cy="976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000" dirty="0">
                      <a:solidFill>
                        <a:srgbClr val="C0C0C0"/>
                      </a:solidFill>
                    </a:rPr>
                    <a:t>找個你喜愛的門市與風景，就讓星巴克的咖啡開始成為你的生活的一部份。</a:t>
                  </a:r>
                </a:p>
              </p:txBody>
            </p:sp>
          </p:grpSp>
        </p:grpSp>
        <p:sp>
          <p:nvSpPr>
            <p:cNvPr id="112" name="圓角矩形 111"/>
            <p:cNvSpPr/>
            <p:nvPr/>
          </p:nvSpPr>
          <p:spPr>
            <a:xfrm>
              <a:off x="4265696" y="10074415"/>
              <a:ext cx="1059105" cy="216030"/>
            </a:xfrm>
            <a:prstGeom prst="roundRect">
              <a:avLst/>
            </a:prstGeom>
            <a:solidFill>
              <a:srgbClr val="94F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Read   More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-16436" y="13211772"/>
            <a:ext cx="3067377" cy="288036"/>
            <a:chOff x="-491430" y="11593388"/>
            <a:chExt cx="3067377" cy="288036"/>
          </a:xfrm>
        </p:grpSpPr>
        <p:sp>
          <p:nvSpPr>
            <p:cNvPr id="114" name="矩形 113"/>
            <p:cNvSpPr/>
            <p:nvPr/>
          </p:nvSpPr>
          <p:spPr>
            <a:xfrm>
              <a:off x="-491430" y="11593388"/>
              <a:ext cx="3067377" cy="28803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29097" y="11629684"/>
              <a:ext cx="14263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© 2016 </a:t>
              </a:r>
              <a:r>
                <a:rPr lang="en-US" altLang="zh-TW" sz="800" dirty="0" smtClean="0">
                  <a:solidFill>
                    <a:schemeClr val="bg1"/>
                  </a:solidFill>
                </a:rPr>
                <a:t>CSIE 102590021</a:t>
              </a:r>
              <a:endParaRPr lang="zh-TW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97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57</cp:revision>
  <dcterms:created xsi:type="dcterms:W3CDTF">2016-05-11T05:45:32Z</dcterms:created>
  <dcterms:modified xsi:type="dcterms:W3CDTF">2016-05-22T05:12:33Z</dcterms:modified>
</cp:coreProperties>
</file>