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0"/>
            <a:ext cx="4333877" cy="341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357610"/>
            <a:ext cx="43359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Haoran</cp:lastModifiedBy>
  <cp:revision>1</cp:revision>
  <dcterms:created xsi:type="dcterms:W3CDTF">2016-03-13T18:18:07Z</dcterms:created>
  <dcterms:modified xsi:type="dcterms:W3CDTF">2016-03-13T18:19:46Z</dcterms:modified>
</cp:coreProperties>
</file>