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5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3856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PAVANI YANAMALA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27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https://github.com/YanamalaPavani/Data-Science-and-Machine-Learning-Capstone-project/blob/main/EDA%20with%20Data%20Visualization.ipynb</a:t>
            </a:r>
            <a:endParaRPr spc="15" dirty="0">
              <a:solidFill>
                <a:srgbClr val="1C7BDB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https://github.com/YanamalaPavani/Data-Science-and-Machine-Learning-Capstone-project/blob/main/Extracting%20and%20Visualizing%20Stock%20Data.ipynb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433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 smtClean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lang="en-GB"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https://github.com/YanamalaPavani/Data-Science-and-Machine-Learning-Capstone-project/blob/main/EDA%20with%20SQL.ipynb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7261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https://github.com/YanamalaPavani/Data-Science-and-Machine-Learning-Capstone-project/blob/main/Interactive%20Visual%20Analytics%20with%20Folium.ipynb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https://github.com/YanamalaPavani/Data-Science-and-Machine-Learning-Capstone-project/blob/main/Machine%20Learning%20Prediction.ipynb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https://github.com/YanamalaPavani/Data-Science-and-Machine-Learning-Capstone-project/blob/main/Data%20Wrangling.ipynb.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https://github.com/YanamalaPavani/Data-Science-and-Machine-Learning-Capstone-project/blob/main/Data%20Collection%20with%20Web%20Scraping.ipynb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1651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11</cp:revision>
  <dcterms:created xsi:type="dcterms:W3CDTF">2024-03-20T08:56:52Z</dcterms:created>
  <dcterms:modified xsi:type="dcterms:W3CDTF">2024-03-27T05:46:07Z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