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67" r:id="rId3"/>
    <p:sldId id="268" r:id="rId4"/>
    <p:sldId id="269" r:id="rId5"/>
    <p:sldId id="256" r:id="rId6"/>
    <p:sldId id="258" r:id="rId7"/>
    <p:sldId id="260" r:id="rId8"/>
    <p:sldId id="257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627"/>
  </p:normalViewPr>
  <p:slideViewPr>
    <p:cSldViewPr snapToGrid="0" snapToObjects="1">
      <p:cViewPr varScale="1">
        <p:scale>
          <a:sx n="103" d="100"/>
          <a:sy n="103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8896F-A08A-2245-8BCC-F1E472AF9EB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3EE0-76E4-4946-906E-174EFCC025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在PC上会有那种sticky</a:t>
            </a:r>
            <a:r>
              <a:rPr lang="zh-CN" altLang="en-US" dirty="0"/>
              <a:t> </a:t>
            </a:r>
            <a:r>
              <a:rPr lang="en-US" altLang="zh-CN" dirty="0"/>
              <a:t>notes</a:t>
            </a:r>
            <a:r>
              <a:rPr lang="zh-CN" altLang="en-US" dirty="0"/>
              <a:t>，一直保持在最上方显示。但是由于显示内容的变化，我们希望这种</a:t>
            </a:r>
            <a:r>
              <a:rPr lang="en-US" altLang="zh-CN" dirty="0"/>
              <a:t>notes</a:t>
            </a:r>
            <a:r>
              <a:rPr lang="zh-CN" altLang="en-US" dirty="0"/>
              <a:t>的显示位置，大小和形状和自适应背景的改变，在不遮挡重要信息的同时起到提示的作用。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同时我们在学习或者工作的时候，也有一些需要随手记录的东西，并且可能需要写写画画，打草稿等。因此支持用</a:t>
            </a:r>
            <a:r>
              <a:rPr lang="en-US" altLang="zh-CN" dirty="0" err="1"/>
              <a:t>pad+pencil</a:t>
            </a:r>
            <a:r>
              <a:rPr lang="zh-CN" altLang="en-US" dirty="0"/>
              <a:t>是比较重要的。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根据备忘录内容提供快捷方式</a:t>
            </a:r>
            <a:r>
              <a:rPr lang="zh-CN" altLang="en-US" dirty="0"/>
              <a:t>。比如可能之前记下了要回复同事的消息，那我们可以直接点击这一条，就自动跳转到微信和</a:t>
            </a:r>
            <a:r>
              <a:rPr lang="en-US" altLang="zh-CN" dirty="0"/>
              <a:t>xxx</a:t>
            </a:r>
            <a:r>
              <a:rPr lang="zh-CN" altLang="en-US" dirty="0"/>
              <a:t>的聊天。我们可能记下了要买衣服，点一下就自动打开淘宝。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在Work</a:t>
            </a:r>
            <a:r>
              <a:rPr lang="en-US" altLang="zh-CN" dirty="0"/>
              <a:t>/Study </a:t>
            </a:r>
            <a:r>
              <a:rPr lang="zh-CN" altLang="en-US" dirty="0"/>
              <a:t>场景下，我们并不经常使用手机，要么主要在使用电脑，要么在专心工作。因此手机的提示功能也很重要。相对于普通的震动和声音来提醒用户查看备忘录内容，我们更关注于如何快速的让用户或得备忘录信息。最直接的想法就是在锁屏界面就全屏显示提示信息，这样用户拿出手机，不需要解锁就可以直接看到大字体的，全部的信息。当然这种方式还需要根据备忘录内容进行仔细设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而在带着AR眼镜时</a:t>
            </a:r>
            <a:r>
              <a:rPr lang="zh-CN" altLang="en-US" dirty="0"/>
              <a:t>，对于</a:t>
            </a:r>
            <a:r>
              <a:rPr lang="en-US" altLang="zh-CN" dirty="0"/>
              <a:t>memo</a:t>
            </a:r>
            <a:r>
              <a:rPr lang="zh-CN" altLang="en-US" dirty="0"/>
              <a:t>的显示，</a:t>
            </a:r>
            <a:r>
              <a:rPr lang="en-US" dirty="0"/>
              <a:t>是否跟随视角移动</a:t>
            </a:r>
            <a:r>
              <a:rPr lang="zh-CN" altLang="en-US" dirty="0"/>
              <a:t>，显示在中央还是偏僻的位置，本身的亮度，大小都需要进行设计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而AR眼镜另一个比较独特的点在于他是可穿戴设备</a:t>
            </a:r>
            <a:r>
              <a:rPr lang="zh-CN" altLang="en-US" dirty="0"/>
              <a:t>，可以方便的记录用户所看到的东西，所处的位置等等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可以做一些具体的应用，比如室内位置的记录，这样可以下次直接进行</a:t>
            </a:r>
            <a:r>
              <a:rPr lang="zh-CN" altLang="en-US"/>
              <a:t>室内的导航。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家里比较独特的设备就是拥有大显示屏的智能电视</a:t>
            </a:r>
            <a:r>
              <a:rPr lang="zh-CN" altLang="en-US" dirty="0"/>
              <a:t>。因此如果有备忘录内容需要提醒用户，可以直接在电视上显示，而不是在手机上显示。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我们可能在看广告的时候想记下来品牌</a:t>
            </a:r>
            <a:r>
              <a:rPr lang="en-US" altLang="zh-CN" dirty="0"/>
              <a:t>/</a:t>
            </a:r>
            <a:r>
              <a:rPr lang="zh-CN" altLang="en-US" dirty="0"/>
              <a:t>商品的名称，可以利用人类的短时记忆，用语音直接记录名字。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用户可以在看电影或者看电视节目的时候</a:t>
            </a:r>
            <a:r>
              <a:rPr lang="zh-CN" altLang="en-US" dirty="0"/>
              <a:t>，可以把感兴趣的内容，但是没时间看完，或者没更新完的，记在稍后再看的</a:t>
            </a:r>
            <a:r>
              <a:rPr lang="en-US" altLang="zh-CN" dirty="0" err="1"/>
              <a:t>lsit</a:t>
            </a:r>
            <a:r>
              <a:rPr lang="zh-CN" altLang="en-US" dirty="0"/>
              <a:t>里面。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也可以直接截取某一段进行记录。比如用户想分享某一段剧情给朋友，或者想记下来之后做影评等等。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 场景下</a:t>
            </a:r>
            <a:r>
              <a:rPr lang="zh-CN" altLang="en-US" dirty="0"/>
              <a:t>，我们基于</a:t>
            </a:r>
            <a:r>
              <a:rPr lang="en-US" altLang="zh-CN" dirty="0"/>
              <a:t>AR</a:t>
            </a:r>
            <a:r>
              <a:rPr lang="zh-CN" altLang="en-US" dirty="0"/>
              <a:t>眼镜进行交互设计。</a:t>
            </a:r>
            <a:endParaRPr lang="en-US" altLang="zh-CN" dirty="0"/>
          </a:p>
          <a:p>
            <a:r>
              <a:rPr lang="en-US" dirty="0"/>
              <a:t>看到IoT中的实际物体时</a:t>
            </a:r>
            <a:r>
              <a:rPr lang="zh-CN" altLang="en-US" dirty="0"/>
              <a:t>，会在</a:t>
            </a:r>
            <a:r>
              <a:rPr lang="en-US" altLang="zh-CN" dirty="0"/>
              <a:t>AR</a:t>
            </a:r>
            <a:r>
              <a:rPr lang="zh-CN" altLang="en-US" dirty="0"/>
              <a:t>眼镜中自动给出相关的</a:t>
            </a:r>
            <a:r>
              <a:rPr lang="en-US" altLang="zh-CN" dirty="0"/>
              <a:t>memo</a:t>
            </a:r>
            <a:r>
              <a:rPr lang="zh-CN" altLang="en-US" dirty="0"/>
              <a:t>记录，比如用户看向冰箱，可以显示购物清单，看向日历，可以显示日程安排，看向钟表，可以上闹钟等。同时这些应用还应该支持输入和编辑，并且同步到其他设备上。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上课时会有一个共享平台，课堂中的参与者可以将自己记录的memo上传到平台上，同时也可以看到他人记录的memo（平台通过后端系统整合去重）</a:t>
            </a:r>
          </a:p>
          <a:p>
            <a:endParaRPr lang="zh-CN" altLang="en-US" dirty="0"/>
          </a:p>
          <a:p>
            <a:r>
              <a:rPr lang="zh-CN" altLang="en-US" dirty="0"/>
              <a:t>团队协作时共享</a:t>
            </a:r>
            <a:r>
              <a:rPr lang="en-US" altLang="zh-CN" dirty="0"/>
              <a:t>memo</a:t>
            </a:r>
            <a:r>
              <a:rPr lang="zh-CN" altLang="en-US" dirty="0"/>
              <a:t>内容，以及截止日期有关人员等</a:t>
            </a:r>
          </a:p>
          <a:p>
            <a:endParaRPr lang="zh-CN" altLang="en-US" dirty="0"/>
          </a:p>
          <a:p>
            <a:r>
              <a:rPr lang="zh-CN" altLang="en-US" dirty="0"/>
              <a:t>在记备忘录的同时，记录教师讲课的时间点数据，让备忘录与讲课内容实现数据同步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利用眼部动作快速拍照并传输到</a:t>
            </a:r>
            <a:r>
              <a:rPr lang="en-US" altLang="zh-CN" dirty="0"/>
              <a:t>iPad</a:t>
            </a:r>
            <a:r>
              <a:rPr lang="zh-CN" altLang="en-US" dirty="0"/>
              <a:t>上，实现速记功能</a:t>
            </a:r>
          </a:p>
          <a:p>
            <a:endParaRPr lang="zh-CN" altLang="en-US" dirty="0"/>
          </a:p>
          <a:p>
            <a:r>
              <a:rPr lang="zh-CN" altLang="en-US" dirty="0"/>
              <a:t>在不方便看手机的时候可以通过</a:t>
            </a:r>
            <a:r>
              <a:rPr lang="en-US" altLang="zh-CN" dirty="0"/>
              <a:t>AR glass</a:t>
            </a:r>
            <a:r>
              <a:rPr lang="zh-CN" altLang="en-US" dirty="0"/>
              <a:t>给予视觉或触觉反馈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3EE0-76E4-4946-906E-174EFCC0250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8D2C-7486-0046-A1C7-9FB17B9E80B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11AC-D0FD-6B4C-9D17-E6EAB9D9C0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F2C4-AD48-0144-8FC6-30C1904D5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226"/>
            <a:ext cx="9144000" cy="2387600"/>
          </a:xfrm>
        </p:spPr>
        <p:txBody>
          <a:bodyPr/>
          <a:lstStyle/>
          <a:p>
            <a:r>
              <a:rPr kumimoji="1" lang="en-US" altLang="zh-CN" dirty="0"/>
              <a:t>Smart Memo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7A98F-1ED1-AA48-BCB9-D8340ED51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0762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F0123D-9667-FD42-AD8D-9A991224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534" y="0"/>
            <a:ext cx="1940011" cy="1812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169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Scenario3: </a:t>
            </a:r>
            <a:r>
              <a:rPr lang="en-US" dirty="0"/>
              <a:t>Classroom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94809-CBFD-0846-9D65-8E436176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63" y="4696922"/>
            <a:ext cx="3291874" cy="21610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Memo: </a:t>
            </a:r>
            <a:r>
              <a:rPr lang="en-US" dirty="0">
                <a:sym typeface="+mn-ea"/>
              </a:rPr>
              <a:t>Classroom</a:t>
            </a:r>
            <a:r>
              <a:rPr lang="en-US" dirty="0"/>
              <a:t> x PC &amp;</a:t>
            </a:r>
            <a:r>
              <a:rPr lang="en-US" altLang="zh-CN" dirty="0"/>
              <a:t> AR glass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0654" cy="48470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Share notes</a:t>
            </a:r>
          </a:p>
          <a:p>
            <a:pPr lvl="1"/>
            <a:r>
              <a:rPr lang="en-US" dirty="0"/>
              <a:t>Automatic detection</a:t>
            </a:r>
          </a:p>
          <a:p>
            <a:pPr lvl="1"/>
            <a:r>
              <a:rPr lang="en-US" dirty="0"/>
              <a:t>keypoint,outline</a:t>
            </a:r>
          </a:p>
          <a:p>
            <a:pPr lvl="1"/>
            <a:r>
              <a:rPr lang="en-US" dirty="0"/>
              <a:t>Reminder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I</a:t>
            </a:r>
            <a:r>
              <a:rPr dirty="0">
                <a:sym typeface="+mn-ea"/>
              </a:rPr>
              <a:t>nformation synchronization</a:t>
            </a:r>
            <a:endParaRPr lang="en-US" dirty="0"/>
          </a:p>
          <a:p>
            <a:pPr lvl="1"/>
            <a:r>
              <a:rPr dirty="0"/>
              <a:t>capture </a:t>
            </a:r>
            <a:r>
              <a:rPr lang="en-US" dirty="0"/>
              <a:t>time point  while recording</a:t>
            </a:r>
          </a:p>
          <a:p>
            <a:pPr lvl="1"/>
            <a:endParaRPr lang="en-US" dirty="0"/>
          </a:p>
          <a:p>
            <a:r>
              <a:rPr lang="en-US" altLang="zh-CN" dirty="0"/>
              <a:t>AR Take photo</a:t>
            </a:r>
          </a:p>
          <a:p>
            <a:pPr lvl="1"/>
            <a:r>
              <a:rPr lang="en-US" altLang="zh-CN" dirty="0"/>
              <a:t>transfer to </a:t>
            </a:r>
            <a:r>
              <a:rPr lang="en-US" altLang="zh-CN" dirty="0" err="1"/>
              <a:t>ipad</a:t>
            </a:r>
            <a:r>
              <a:rPr lang="en-US" altLang="zh-CN" dirty="0"/>
              <a:t> immediately</a:t>
            </a:r>
          </a:p>
          <a:p>
            <a:pPr lvl="1"/>
            <a:r>
              <a:rPr lang="en-US" altLang="zh-CN" dirty="0"/>
              <a:t>Shorthand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AR </a:t>
            </a:r>
            <a:r>
              <a:rPr lang="en-US" altLang="zh-CN" dirty="0">
                <a:sym typeface="+mn-ea"/>
              </a:rPr>
              <a:t>Reminder</a:t>
            </a:r>
            <a:endParaRPr lang="en-US" altLang="zh-CN" dirty="0"/>
          </a:p>
          <a:p>
            <a:pPr lvl="1"/>
            <a:r>
              <a:rPr lang="en-US" altLang="zh-CN" dirty="0"/>
              <a:t>important affair</a:t>
            </a:r>
            <a:endParaRPr dirty="0"/>
          </a:p>
          <a:p>
            <a:pPr lvl="1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610590-0879-8D47-8F82-A2E59AEF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3898900"/>
            <a:ext cx="52451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BFAD-9CF0-CB49-8F68-4B89D467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Service—memo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53C0B-9792-724E-B5BB-4C24F330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1665"/>
            <a:ext cx="11197281" cy="491121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 of memo:</a:t>
            </a:r>
            <a:endParaRPr kumimoji="1" lang="en" altLang="zh-CN" dirty="0"/>
          </a:p>
          <a:p>
            <a:pPr lvl="1"/>
            <a:r>
              <a:rPr kumimoji="1" lang="en" altLang="zh-CN" dirty="0"/>
              <a:t>Notes	</a:t>
            </a:r>
            <a:r>
              <a:rPr kumimoji="1" lang="en-US" altLang="zh-CN" dirty="0"/>
              <a:t>	information without schedule</a:t>
            </a:r>
            <a:endParaRPr kumimoji="1" lang="en" altLang="zh-CN" dirty="0"/>
          </a:p>
          <a:p>
            <a:pPr lvl="1"/>
            <a:r>
              <a:rPr kumimoji="1" lang="en" altLang="zh-CN" dirty="0"/>
              <a:t>Reminders	schedule information to remind user</a:t>
            </a:r>
          </a:p>
          <a:p>
            <a:pPr lvl="2"/>
            <a:endParaRPr kumimoji="1" lang="en" altLang="zh-CN" dirty="0"/>
          </a:p>
          <a:p>
            <a:r>
              <a:rPr kumimoji="1" lang="en" altLang="zh-CN" dirty="0"/>
              <a:t>2 types of interactions:</a:t>
            </a:r>
          </a:p>
          <a:p>
            <a:pPr lvl="1"/>
            <a:r>
              <a:rPr kumimoji="1" lang="en" altLang="zh-CN" dirty="0"/>
              <a:t>Input	 	</a:t>
            </a:r>
          </a:p>
          <a:p>
            <a:pPr marL="457200" lvl="1" indent="0">
              <a:buNone/>
            </a:pPr>
            <a:r>
              <a:rPr kumimoji="1" lang="en" altLang="zh-CN" dirty="0"/>
              <a:t>			manual		user input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		</a:t>
            </a:r>
            <a:r>
              <a:rPr kumimoji="1" lang="en" altLang="zh-CN" dirty="0"/>
              <a:t>automatic		devices sense and suggest</a:t>
            </a:r>
          </a:p>
          <a:p>
            <a:pPr lvl="1"/>
            <a:r>
              <a:rPr kumimoji="1" lang="en" altLang="zh-CN" dirty="0"/>
              <a:t>Output		</a:t>
            </a:r>
          </a:p>
          <a:p>
            <a:pPr marL="457200" lvl="1" indent="0">
              <a:buNone/>
            </a:pPr>
            <a:r>
              <a:rPr kumimoji="1" lang="en" altLang="zh-CN" dirty="0"/>
              <a:t>			check			show enhanced information</a:t>
            </a:r>
          </a:p>
          <a:p>
            <a:pPr marL="457200" lvl="1" indent="0">
              <a:buNone/>
            </a:pPr>
            <a:r>
              <a:rPr kumimoji="1" lang="en" altLang="zh-CN" dirty="0"/>
              <a:t>			remind			at specific time, location or human states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A0126B-B77D-A148-B8B6-CE5E7982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740" y="1480751"/>
            <a:ext cx="2755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7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BFAD-9CF0-CB49-8F68-4B89D467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Overall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53C0B-9792-724E-B5BB-4C24F330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1665"/>
            <a:ext cx="11197281" cy="4911210"/>
          </a:xfrm>
        </p:spPr>
        <p:txBody>
          <a:bodyPr>
            <a:normAutofit/>
          </a:bodyPr>
          <a:lstStyle/>
          <a:p>
            <a:r>
              <a:rPr lang="en-US" altLang="zh-CN" dirty="0"/>
              <a:t>Synchro</a:t>
            </a:r>
          </a:p>
          <a:p>
            <a:pPr lvl="1"/>
            <a:r>
              <a:rPr kumimoji="1" lang="en-US" altLang="zh-CN" dirty="0"/>
              <a:t>Every devices keep all memos from different input.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Input-enhanced</a:t>
            </a:r>
          </a:p>
          <a:p>
            <a:pPr lvl="1"/>
            <a:r>
              <a:rPr kumimoji="1" lang="en-US" altLang="zh-CN" dirty="0"/>
              <a:t>Automatically detect things that can become a memo.</a:t>
            </a:r>
          </a:p>
          <a:p>
            <a:pPr lvl="1"/>
            <a:r>
              <a:rPr kumimoji="1" lang="en-US" altLang="zh-CN" dirty="0"/>
              <a:t>Record all information we can get when one memo is created.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Output-enhanced</a:t>
            </a:r>
          </a:p>
          <a:p>
            <a:pPr lvl="1"/>
            <a:r>
              <a:rPr kumimoji="1" lang="en-US" altLang="zh-CN" dirty="0"/>
              <a:t>Output with more information and suggestions.</a:t>
            </a:r>
          </a:p>
          <a:p>
            <a:pPr lvl="1"/>
            <a:r>
              <a:rPr kumimoji="1" lang="en-US" altLang="zh-CN" dirty="0"/>
              <a:t>Make sure to remind and remind suitably.</a:t>
            </a:r>
          </a:p>
          <a:p>
            <a:pPr lvl="1"/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222562-7D96-3340-BE94-F3E2A8E69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687" y="5994400"/>
            <a:ext cx="4127500" cy="863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6B8BD7-0C25-3E46-95CA-6110BBAC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87" y="5994400"/>
            <a:ext cx="1066800" cy="850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FDBCD9-E76D-2148-8E3E-27C1BE229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987" y="6032500"/>
            <a:ext cx="2641600" cy="825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BE832E-2D8A-B84E-BAC5-AE57261D8A4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1788809" y="5980534"/>
            <a:ext cx="1946877" cy="8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1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r>
              <a:rPr lang="en-US" altLang="zh-CN" dirty="0"/>
              <a:t>1:</a:t>
            </a:r>
            <a:r>
              <a:rPr lang="en-US" dirty="0"/>
              <a:t> Work/Study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E1F195-CFC3-7D42-B604-0B494296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81" y="5257800"/>
            <a:ext cx="1600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Memo: Work/Study x PC</a:t>
            </a:r>
            <a:r>
              <a:rPr lang="zh-CN" altLang="en-US" dirty="0"/>
              <a:t> </a:t>
            </a:r>
            <a:r>
              <a:rPr lang="en-US" altLang="zh-CN" dirty="0"/>
              <a:t>&amp; Pad&amp;</a:t>
            </a:r>
            <a:r>
              <a:rPr lang="zh-CN" altLang="en-US" dirty="0"/>
              <a:t> </a:t>
            </a:r>
            <a:r>
              <a:rPr lang="en-US" altLang="zh-CN" dirty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27724" cy="47852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PC Sticky notes</a:t>
            </a:r>
          </a:p>
          <a:p>
            <a:pPr lvl="1"/>
            <a:r>
              <a:rPr lang="en-US" dirty="0"/>
              <a:t>Location, size, shape</a:t>
            </a:r>
          </a:p>
          <a:p>
            <a:pPr lvl="1"/>
            <a:r>
              <a:rPr lang="en-US" dirty="0"/>
              <a:t>Self-adaption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Work</a:t>
            </a:r>
            <a:r>
              <a:rPr lang="en-US" altLang="zh-CN" dirty="0"/>
              <a:t>/Study</a:t>
            </a:r>
            <a:r>
              <a:rPr lang="en-US" dirty="0"/>
              <a:t> notes</a:t>
            </a:r>
          </a:p>
          <a:p>
            <a:pPr lvl="1"/>
            <a:r>
              <a:rPr lang="en-US" dirty="0"/>
              <a:t>Sketch</a:t>
            </a:r>
            <a:r>
              <a:rPr lang="zh-CN" altLang="en-US" dirty="0"/>
              <a:t> </a:t>
            </a:r>
            <a:r>
              <a:rPr lang="en-US" altLang="zh-CN" dirty="0"/>
              <a:t>with pad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pencil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Shortcut related to the contents</a:t>
            </a:r>
          </a:p>
          <a:p>
            <a:pPr lvl="1"/>
            <a:r>
              <a:rPr lang="en-US" altLang="zh-CN" dirty="0"/>
              <a:t>Reply colleague’s messages: tap and jump to </a:t>
            </a:r>
            <a:r>
              <a:rPr lang="en-US" altLang="zh-CN" dirty="0" err="1"/>
              <a:t>wechat</a:t>
            </a:r>
            <a:endParaRPr lang="en-US" altLang="zh-CN" dirty="0"/>
          </a:p>
          <a:p>
            <a:pPr lvl="1"/>
            <a:r>
              <a:rPr lang="en-US" altLang="zh-CN" dirty="0"/>
              <a:t>Buy clothes: tap and jump to Amazon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Notification</a:t>
            </a:r>
          </a:p>
          <a:p>
            <a:pPr lvl="1"/>
            <a:r>
              <a:rPr lang="en-US" altLang="zh-CN" dirty="0"/>
              <a:t>Banner on screen or Full screen notification on lock screen.</a:t>
            </a:r>
          </a:p>
          <a:p>
            <a:pPr lvl="1"/>
            <a:r>
              <a:rPr lang="en-US" altLang="zh-CN" dirty="0"/>
              <a:t>Vibration/Sound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00" y="4942590"/>
            <a:ext cx="1955800" cy="1892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A8CF6F-D62C-2947-9C91-5F710673F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79" b="-4080"/>
          <a:stretch/>
        </p:blipFill>
        <p:spPr>
          <a:xfrm>
            <a:off x="6754882" y="1601599"/>
            <a:ext cx="5437118" cy="234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221995" cy="1315394"/>
          </a:xfrm>
        </p:spPr>
        <p:txBody>
          <a:bodyPr/>
          <a:lstStyle/>
          <a:p>
            <a:r>
              <a:rPr lang="en-US" dirty="0"/>
              <a:t>Memo: Work/Study x AR Glass &amp;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mode</a:t>
            </a:r>
          </a:p>
          <a:p>
            <a:pPr lvl="1"/>
            <a:r>
              <a:rPr lang="en-US" dirty="0"/>
              <a:t>Move with view.</a:t>
            </a:r>
          </a:p>
          <a:p>
            <a:pPr lvl="1"/>
            <a:r>
              <a:rPr lang="en-US" dirty="0"/>
              <a:t>Location, size, shape.</a:t>
            </a:r>
          </a:p>
          <a:p>
            <a:pPr lvl="1"/>
            <a:r>
              <a:rPr lang="en-US" dirty="0"/>
              <a:t>Luminance.</a:t>
            </a:r>
          </a:p>
          <a:p>
            <a:pPr lvl="1"/>
            <a:endParaRPr lang="en-US" dirty="0"/>
          </a:p>
          <a:p>
            <a:r>
              <a:rPr lang="en-US" dirty="0"/>
              <a:t>Wearable device</a:t>
            </a:r>
          </a:p>
          <a:p>
            <a:pPr lvl="1"/>
            <a:r>
              <a:rPr lang="en-US" dirty="0"/>
              <a:t>Record what users see, where users are, etc.</a:t>
            </a:r>
          </a:p>
          <a:p>
            <a:pPr lvl="1"/>
            <a:r>
              <a:rPr lang="en-US" dirty="0"/>
              <a:t>Enhance input.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C9AD49-8096-384E-A11B-4BDF91DB5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19" y="3204519"/>
            <a:ext cx="3653481" cy="36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Scenario2: </a:t>
            </a:r>
            <a:r>
              <a:rPr lang="en-US" dirty="0"/>
              <a:t>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AEB7A-685C-3145-8DBF-62C273BE4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97" y="4729273"/>
            <a:ext cx="3230005" cy="2128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Memo: Home x Smart 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</a:p>
          <a:p>
            <a:pPr lvl="1"/>
            <a:r>
              <a:rPr lang="en-US" altLang="zh-CN" dirty="0"/>
              <a:t>Notifications instead of phone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dirty="0"/>
              <a:t>Advertisement</a:t>
            </a:r>
          </a:p>
          <a:p>
            <a:pPr lvl="1"/>
            <a:r>
              <a:rPr lang="en-US" dirty="0"/>
              <a:t>Take notes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Movie/</a:t>
            </a:r>
            <a:r>
              <a:rPr lang="en-US" altLang="zh-CN" dirty="0"/>
              <a:t>Telecast</a:t>
            </a:r>
          </a:p>
          <a:p>
            <a:pPr lvl="1"/>
            <a:r>
              <a:rPr lang="en-US" dirty="0"/>
              <a:t>Watch after a while</a:t>
            </a:r>
          </a:p>
          <a:p>
            <a:pPr lvl="1"/>
            <a:r>
              <a:rPr lang="en-US" dirty="0"/>
              <a:t>Take video notes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EF917-ECF1-7B41-868E-63EEFDE0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14" y="3546389"/>
            <a:ext cx="7083168" cy="33116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Memo: Home x IoT/AR Glass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Fridge: Shopping list</a:t>
            </a:r>
          </a:p>
          <a:p>
            <a:endParaRPr lang="en-US" dirty="0"/>
          </a:p>
          <a:p>
            <a:r>
              <a:rPr lang="en-US" dirty="0"/>
              <a:t>Calendar: Agenda</a:t>
            </a:r>
          </a:p>
          <a:p>
            <a:endParaRPr lang="en-US" dirty="0"/>
          </a:p>
          <a:p>
            <a:r>
              <a:rPr lang="en-US" dirty="0"/>
              <a:t>Clock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9B7B19-91D0-1A4D-8735-8EA00C35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219" y="2696571"/>
            <a:ext cx="3767781" cy="416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46666C-0426-5A40-8ED2-143339AF3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33" y="3377514"/>
            <a:ext cx="3480486" cy="3480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944</Words>
  <Application>Microsoft Macintosh PowerPoint</Application>
  <PresentationFormat>宽屏</PresentationFormat>
  <Paragraphs>124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Smart Memo</vt:lpstr>
      <vt:lpstr>Service—memo</vt:lpstr>
      <vt:lpstr>Overall Design</vt:lpstr>
      <vt:lpstr>Scenario1: Work/Study</vt:lpstr>
      <vt:lpstr>Memo: Work/Study x PC &amp; Pad&amp; Phone</vt:lpstr>
      <vt:lpstr>Memo: Work/Study x AR Glass &amp; watch</vt:lpstr>
      <vt:lpstr>Scenario2: Home</vt:lpstr>
      <vt:lpstr>Memo: Home x Smart TV</vt:lpstr>
      <vt:lpstr>Memo: Home x IoT/AR Glass</vt:lpstr>
      <vt:lpstr>Scenario3: Classroom</vt:lpstr>
      <vt:lpstr>Memo: Classroom x PC &amp; AR glass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Work/Study</dc:title>
  <dc:creator>李 志鹏</dc:creator>
  <cp:lastModifiedBy>李 家惠</cp:lastModifiedBy>
  <cp:revision>33</cp:revision>
  <dcterms:created xsi:type="dcterms:W3CDTF">2021-03-30T15:05:10Z</dcterms:created>
  <dcterms:modified xsi:type="dcterms:W3CDTF">2021-03-31T06:32:17Z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