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9" r:id="rId4"/>
    <p:sldId id="257" r:id="rId5"/>
    <p:sldId id="258" r:id="rId6"/>
    <p:sldId id="260" r:id="rId7"/>
    <p:sldId id="261" r:id="rId8"/>
    <p:sldId id="267" r:id="rId9"/>
    <p:sldId id="263" r:id="rId10"/>
    <p:sldId id="266" r:id="rId11"/>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2929F5-386F-4F2B-BB54-DA7362186DF3}" v="11" dt="2024-03-22T10:39:14.8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שרה יננך" userId="23659b6b0cd0a15d" providerId="LiveId" clId="{0B2929F5-386F-4F2B-BB54-DA7362186DF3}"/>
    <pc:docChg chg="undo custSel addSld delSld modSld">
      <pc:chgData name="שרה יננך" userId="23659b6b0cd0a15d" providerId="LiveId" clId="{0B2929F5-386F-4F2B-BB54-DA7362186DF3}" dt="2024-03-22T11:02:28.628" v="240" actId="20577"/>
      <pc:docMkLst>
        <pc:docMk/>
      </pc:docMkLst>
      <pc:sldChg chg="modSp mod">
        <pc:chgData name="שרה יננך" userId="23659b6b0cd0a15d" providerId="LiveId" clId="{0B2929F5-386F-4F2B-BB54-DA7362186DF3}" dt="2024-03-21T23:08:44.009" v="140" actId="2711"/>
        <pc:sldMkLst>
          <pc:docMk/>
          <pc:sldMk cId="1050029529" sldId="256"/>
        </pc:sldMkLst>
        <pc:spChg chg="mod">
          <ac:chgData name="שרה יננך" userId="23659b6b0cd0a15d" providerId="LiveId" clId="{0B2929F5-386F-4F2B-BB54-DA7362186DF3}" dt="2024-03-21T23:07:23.735" v="139" actId="255"/>
          <ac:spMkLst>
            <pc:docMk/>
            <pc:sldMk cId="1050029529" sldId="256"/>
            <ac:spMk id="2" creationId="{90DFB5A4-52A9-E0C9-4C5F-EB08B00DA98C}"/>
          </ac:spMkLst>
        </pc:spChg>
        <pc:spChg chg="mod">
          <ac:chgData name="שרה יננך" userId="23659b6b0cd0a15d" providerId="LiveId" clId="{0B2929F5-386F-4F2B-BB54-DA7362186DF3}" dt="2024-03-21T23:08:44.009" v="140" actId="2711"/>
          <ac:spMkLst>
            <pc:docMk/>
            <pc:sldMk cId="1050029529" sldId="256"/>
            <ac:spMk id="3" creationId="{7264AF06-92D0-AE0D-1107-6023BAC7199D}"/>
          </ac:spMkLst>
        </pc:spChg>
      </pc:sldChg>
      <pc:sldChg chg="modSp mod">
        <pc:chgData name="שרה יננך" userId="23659b6b0cd0a15d" providerId="LiveId" clId="{0B2929F5-386F-4F2B-BB54-DA7362186DF3}" dt="2024-03-22T11:02:28.628" v="240" actId="20577"/>
        <pc:sldMkLst>
          <pc:docMk/>
          <pc:sldMk cId="1516824220" sldId="257"/>
        </pc:sldMkLst>
        <pc:spChg chg="mod">
          <ac:chgData name="שרה יננך" userId="23659b6b0cd0a15d" providerId="LiveId" clId="{0B2929F5-386F-4F2B-BB54-DA7362186DF3}" dt="2024-03-22T11:02:28.628" v="240" actId="20577"/>
          <ac:spMkLst>
            <pc:docMk/>
            <pc:sldMk cId="1516824220" sldId="257"/>
            <ac:spMk id="4" creationId="{41FA3E37-6138-24A2-9A4C-BD8A7131FC42}"/>
          </ac:spMkLst>
        </pc:spChg>
      </pc:sldChg>
      <pc:sldChg chg="modSp mod">
        <pc:chgData name="שרה יננך" userId="23659b6b0cd0a15d" providerId="LiveId" clId="{0B2929F5-386F-4F2B-BB54-DA7362186DF3}" dt="2024-03-22T10:59:37.594" v="239" actId="20577"/>
        <pc:sldMkLst>
          <pc:docMk/>
          <pc:sldMk cId="2800435985" sldId="259"/>
        </pc:sldMkLst>
        <pc:spChg chg="mod">
          <ac:chgData name="שרה יננך" userId="23659b6b0cd0a15d" providerId="LiveId" clId="{0B2929F5-386F-4F2B-BB54-DA7362186DF3}" dt="2024-03-21T23:03:27.928" v="96" actId="207"/>
          <ac:spMkLst>
            <pc:docMk/>
            <pc:sldMk cId="2800435985" sldId="259"/>
            <ac:spMk id="2" creationId="{3FDC83E4-5ADF-428E-F91B-254B158AB71B}"/>
          </ac:spMkLst>
        </pc:spChg>
        <pc:spChg chg="mod">
          <ac:chgData name="שרה יננך" userId="23659b6b0cd0a15d" providerId="LiveId" clId="{0B2929F5-386F-4F2B-BB54-DA7362186DF3}" dt="2024-03-22T10:59:37.594" v="239" actId="20577"/>
          <ac:spMkLst>
            <pc:docMk/>
            <pc:sldMk cId="2800435985" sldId="259"/>
            <ac:spMk id="9" creationId="{70EA9C73-5FF4-C090-87AB-6C6F121856AE}"/>
          </ac:spMkLst>
        </pc:spChg>
      </pc:sldChg>
      <pc:sldChg chg="modSp mod">
        <pc:chgData name="שרה יננך" userId="23659b6b0cd0a15d" providerId="LiveId" clId="{0B2929F5-386F-4F2B-BB54-DA7362186DF3}" dt="2024-03-22T10:37:53.937" v="229" actId="113"/>
        <pc:sldMkLst>
          <pc:docMk/>
          <pc:sldMk cId="2068131073" sldId="260"/>
        </pc:sldMkLst>
        <pc:spChg chg="mod">
          <ac:chgData name="שרה יננך" userId="23659b6b0cd0a15d" providerId="LiveId" clId="{0B2929F5-386F-4F2B-BB54-DA7362186DF3}" dt="2024-03-22T10:37:53.937" v="229" actId="113"/>
          <ac:spMkLst>
            <pc:docMk/>
            <pc:sldMk cId="2068131073" sldId="260"/>
            <ac:spMk id="4" creationId="{A6E81196-DDC8-5C63-EC68-3A391ADFAB3B}"/>
          </ac:spMkLst>
        </pc:spChg>
      </pc:sldChg>
      <pc:sldChg chg="modSp mod">
        <pc:chgData name="שרה יננך" userId="23659b6b0cd0a15d" providerId="LiveId" clId="{0B2929F5-386F-4F2B-BB54-DA7362186DF3}" dt="2024-03-22T10:39:39.811" v="237" actId="1076"/>
        <pc:sldMkLst>
          <pc:docMk/>
          <pc:sldMk cId="109703312" sldId="261"/>
        </pc:sldMkLst>
        <pc:spChg chg="mod">
          <ac:chgData name="שרה יננך" userId="23659b6b0cd0a15d" providerId="LiveId" clId="{0B2929F5-386F-4F2B-BB54-DA7362186DF3}" dt="2024-03-22T10:39:39.811" v="237" actId="1076"/>
          <ac:spMkLst>
            <pc:docMk/>
            <pc:sldMk cId="109703312" sldId="261"/>
            <ac:spMk id="2" creationId="{E335B3E3-4952-2068-8B37-382DC92BEC5A}"/>
          </ac:spMkLst>
        </pc:spChg>
        <pc:spChg chg="mod">
          <ac:chgData name="שרה יננך" userId="23659b6b0cd0a15d" providerId="LiveId" clId="{0B2929F5-386F-4F2B-BB54-DA7362186DF3}" dt="2024-03-22T10:39:14.410" v="234" actId="1076"/>
          <ac:spMkLst>
            <pc:docMk/>
            <pc:sldMk cId="109703312" sldId="261"/>
            <ac:spMk id="4" creationId="{A759BB09-ED4B-46EB-BEE9-76D0F509A4E6}"/>
          </ac:spMkLst>
        </pc:spChg>
        <pc:picChg chg="mod">
          <ac:chgData name="שרה יננך" userId="23659b6b0cd0a15d" providerId="LiveId" clId="{0B2929F5-386F-4F2B-BB54-DA7362186DF3}" dt="2024-03-22T10:39:16.805" v="235" actId="1076"/>
          <ac:picMkLst>
            <pc:docMk/>
            <pc:sldMk cId="109703312" sldId="261"/>
            <ac:picMk id="14" creationId="{E5224990-F538-0FFA-DE0D-2102EC70CE8F}"/>
          </ac:picMkLst>
        </pc:picChg>
      </pc:sldChg>
      <pc:sldChg chg="del">
        <pc:chgData name="שרה יננך" userId="23659b6b0cd0a15d" providerId="LiveId" clId="{0B2929F5-386F-4F2B-BB54-DA7362186DF3}" dt="2024-03-22T00:56:38.437" v="141" actId="2696"/>
        <pc:sldMkLst>
          <pc:docMk/>
          <pc:sldMk cId="1500260767" sldId="262"/>
        </pc:sldMkLst>
      </pc:sldChg>
      <pc:sldChg chg="addSp delSp modSp new mod setBg">
        <pc:chgData name="שרה יננך" userId="23659b6b0cd0a15d" providerId="LiveId" clId="{0B2929F5-386F-4F2B-BB54-DA7362186DF3}" dt="2024-03-22T10:35:28.388" v="218" actId="27636"/>
        <pc:sldMkLst>
          <pc:docMk/>
          <pc:sldMk cId="3371946911" sldId="263"/>
        </pc:sldMkLst>
        <pc:spChg chg="mod">
          <ac:chgData name="שרה יננך" userId="23659b6b0cd0a15d" providerId="LiveId" clId="{0B2929F5-386F-4F2B-BB54-DA7362186DF3}" dt="2024-03-21T22:08:22.670" v="23" actId="207"/>
          <ac:spMkLst>
            <pc:docMk/>
            <pc:sldMk cId="3371946911" sldId="263"/>
            <ac:spMk id="2" creationId="{030705DC-1545-C56C-3FDF-D074241EE9CE}"/>
          </ac:spMkLst>
        </pc:spChg>
        <pc:spChg chg="del">
          <ac:chgData name="שרה יננך" userId="23659b6b0cd0a15d" providerId="LiveId" clId="{0B2929F5-386F-4F2B-BB54-DA7362186DF3}" dt="2024-03-21T22:06:20.897" v="5" actId="931"/>
          <ac:spMkLst>
            <pc:docMk/>
            <pc:sldMk cId="3371946911" sldId="263"/>
            <ac:spMk id="3" creationId="{607A488E-18FD-C722-4394-048A74FE2A92}"/>
          </ac:spMkLst>
        </pc:spChg>
        <pc:spChg chg="mod">
          <ac:chgData name="שרה יננך" userId="23659b6b0cd0a15d" providerId="LiveId" clId="{0B2929F5-386F-4F2B-BB54-DA7362186DF3}" dt="2024-03-22T10:35:28.388" v="218" actId="27636"/>
          <ac:spMkLst>
            <pc:docMk/>
            <pc:sldMk cId="3371946911" sldId="263"/>
            <ac:spMk id="4" creationId="{1F3D1DFE-D604-F19B-69F2-5C73795C7E7D}"/>
          </ac:spMkLst>
        </pc:spChg>
        <pc:grpChg chg="add del">
          <ac:chgData name="שרה יננך" userId="23659b6b0cd0a15d" providerId="LiveId" clId="{0B2929F5-386F-4F2B-BB54-DA7362186DF3}" dt="2024-03-21T22:06:58.594" v="16" actId="26606"/>
          <ac:grpSpMkLst>
            <pc:docMk/>
            <pc:sldMk cId="3371946911" sldId="263"/>
            <ac:grpSpMk id="11" creationId="{31C49F18-8757-4E87-5C2E-9D6D7B82BA3B}"/>
          </ac:grpSpMkLst>
        </pc:grpChg>
        <pc:grpChg chg="add">
          <ac:chgData name="שרה יננך" userId="23659b6b0cd0a15d" providerId="LiveId" clId="{0B2929F5-386F-4F2B-BB54-DA7362186DF3}" dt="2024-03-21T22:06:58.594" v="16" actId="26606"/>
          <ac:grpSpMkLst>
            <pc:docMk/>
            <pc:sldMk cId="3371946911" sldId="263"/>
            <ac:grpSpMk id="18" creationId="{31C49F18-8757-4E87-5C2E-9D6D7B82BA3B}"/>
          </ac:grpSpMkLst>
        </pc:grpChg>
        <pc:picChg chg="add mod">
          <ac:chgData name="שרה יננך" userId="23659b6b0cd0a15d" providerId="LiveId" clId="{0B2929F5-386F-4F2B-BB54-DA7362186DF3}" dt="2024-03-21T22:06:58.594" v="16" actId="26606"/>
          <ac:picMkLst>
            <pc:docMk/>
            <pc:sldMk cId="3371946911" sldId="263"/>
            <ac:picMk id="6" creationId="{1B714BF0-DBF5-3075-24B4-472FA113B6AC}"/>
          </ac:picMkLst>
        </pc:picChg>
      </pc:sldChg>
      <pc:sldChg chg="modSp new del mod">
        <pc:chgData name="שרה יננך" userId="23659b6b0cd0a15d" providerId="LiveId" clId="{0B2929F5-386F-4F2B-BB54-DA7362186DF3}" dt="2024-03-21T22:57:41.998" v="38" actId="2696"/>
        <pc:sldMkLst>
          <pc:docMk/>
          <pc:sldMk cId="1018354508" sldId="264"/>
        </pc:sldMkLst>
        <pc:spChg chg="mod">
          <ac:chgData name="שרה יננך" userId="23659b6b0cd0a15d" providerId="LiveId" clId="{0B2929F5-386F-4F2B-BB54-DA7362186DF3}" dt="2024-03-21T22:57:06.369" v="37"/>
          <ac:spMkLst>
            <pc:docMk/>
            <pc:sldMk cId="1018354508" sldId="264"/>
            <ac:spMk id="2" creationId="{BB6D931F-FDCD-97DE-4248-ECB73F5D3461}"/>
          </ac:spMkLst>
        </pc:spChg>
      </pc:sldChg>
      <pc:sldChg chg="new del">
        <pc:chgData name="שרה יננך" userId="23659b6b0cd0a15d" providerId="LiveId" clId="{0B2929F5-386F-4F2B-BB54-DA7362186DF3}" dt="2024-03-21T23:04:36.457" v="101" actId="2696"/>
        <pc:sldMkLst>
          <pc:docMk/>
          <pc:sldMk cId="4130929073" sldId="264"/>
        </pc:sldMkLst>
      </pc:sldChg>
      <pc:sldChg chg="addSp delSp modSp add mod modClrScheme chgLayout">
        <pc:chgData name="שרה יננך" userId="23659b6b0cd0a15d" providerId="LiveId" clId="{0B2929F5-386F-4F2B-BB54-DA7362186DF3}" dt="2024-03-21T23:04:24.250" v="100" actId="2711"/>
        <pc:sldMkLst>
          <pc:docMk/>
          <pc:sldMk cId="472979500" sldId="265"/>
        </pc:sldMkLst>
        <pc:spChg chg="mod ord">
          <ac:chgData name="שרה יננך" userId="23659b6b0cd0a15d" providerId="LiveId" clId="{0B2929F5-386F-4F2B-BB54-DA7362186DF3}" dt="2024-03-21T23:03:55.153" v="98" actId="2711"/>
          <ac:spMkLst>
            <pc:docMk/>
            <pc:sldMk cId="472979500" sldId="265"/>
            <ac:spMk id="2" creationId="{BB6D931F-FDCD-97DE-4248-ECB73F5D3461}"/>
          </ac:spMkLst>
        </pc:spChg>
        <pc:spChg chg="mod ord">
          <ac:chgData name="שרה יננך" userId="23659b6b0cd0a15d" providerId="LiveId" clId="{0B2929F5-386F-4F2B-BB54-DA7362186DF3}" dt="2024-03-21T23:00:54.732" v="64" actId="20577"/>
          <ac:spMkLst>
            <pc:docMk/>
            <pc:sldMk cId="472979500" sldId="265"/>
            <ac:spMk id="3" creationId="{B0D25758-9CE3-7BD0-54F1-734D61E90BFE}"/>
          </ac:spMkLst>
        </pc:spChg>
        <pc:spChg chg="add del">
          <ac:chgData name="שרה יננך" userId="23659b6b0cd0a15d" providerId="LiveId" clId="{0B2929F5-386F-4F2B-BB54-DA7362186DF3}" dt="2024-03-21T22:59:50.737" v="59" actId="11529"/>
          <ac:spMkLst>
            <pc:docMk/>
            <pc:sldMk cId="472979500" sldId="265"/>
            <ac:spMk id="4" creationId="{29D4D8AE-2FF6-36D6-8940-6FCFB1D57227}"/>
          </ac:spMkLst>
        </pc:spChg>
        <pc:spChg chg="add mod ord">
          <ac:chgData name="שרה יננך" userId="23659b6b0cd0a15d" providerId="LiveId" clId="{0B2929F5-386F-4F2B-BB54-DA7362186DF3}" dt="2024-03-21T23:04:11.952" v="99" actId="2711"/>
          <ac:spMkLst>
            <pc:docMk/>
            <pc:sldMk cId="472979500" sldId="265"/>
            <ac:spMk id="5" creationId="{8C52545A-A441-5B9D-C28A-EA9697AD0E6B}"/>
          </ac:spMkLst>
        </pc:spChg>
        <pc:spChg chg="add mod ord">
          <ac:chgData name="שרה יננך" userId="23659b6b0cd0a15d" providerId="LiveId" clId="{0B2929F5-386F-4F2B-BB54-DA7362186DF3}" dt="2024-03-21T23:04:24.250" v="100" actId="2711"/>
          <ac:spMkLst>
            <pc:docMk/>
            <pc:sldMk cId="472979500" sldId="265"/>
            <ac:spMk id="6" creationId="{347AB0FB-B52F-53AC-7F9E-470571EB9253}"/>
          </ac:spMkLst>
        </pc:spChg>
        <pc:spChg chg="add mod ord">
          <ac:chgData name="שרה יננך" userId="23659b6b0cd0a15d" providerId="LiveId" clId="{0B2929F5-386F-4F2B-BB54-DA7362186DF3}" dt="2024-03-21T23:02:36.239" v="93" actId="20577"/>
          <ac:spMkLst>
            <pc:docMk/>
            <pc:sldMk cId="472979500" sldId="265"/>
            <ac:spMk id="7" creationId="{C881D345-12AE-21D5-234D-034C3611E6D7}"/>
          </ac:spMkLst>
        </pc:spChg>
      </pc:sldChg>
      <pc:sldChg chg="add del">
        <pc:chgData name="שרה יננך" userId="23659b6b0cd0a15d" providerId="LiveId" clId="{0B2929F5-386F-4F2B-BB54-DA7362186DF3}" dt="2024-03-21T22:58:18.590" v="43"/>
        <pc:sldMkLst>
          <pc:docMk/>
          <pc:sldMk cId="1378301186" sldId="265"/>
        </pc:sldMkLst>
      </pc:sldChg>
      <pc:sldChg chg="add del">
        <pc:chgData name="שרה יננך" userId="23659b6b0cd0a15d" providerId="LiveId" clId="{0B2929F5-386F-4F2B-BB54-DA7362186DF3}" dt="2024-03-21T22:58:06.232" v="41"/>
        <pc:sldMkLst>
          <pc:docMk/>
          <pc:sldMk cId="2544952325" sldId="265"/>
        </pc:sldMkLst>
      </pc:sldChg>
      <pc:sldChg chg="addSp delSp modSp new mod setBg">
        <pc:chgData name="שרה יננך" userId="23659b6b0cd0a15d" providerId="LiveId" clId="{0B2929F5-386F-4F2B-BB54-DA7362186DF3}" dt="2024-03-22T10:54:59.820" v="238"/>
        <pc:sldMkLst>
          <pc:docMk/>
          <pc:sldMk cId="2853110887" sldId="266"/>
        </pc:sldMkLst>
        <pc:spChg chg="mod">
          <ac:chgData name="שרה יננך" userId="23659b6b0cd0a15d" providerId="LiveId" clId="{0B2929F5-386F-4F2B-BB54-DA7362186DF3}" dt="2024-03-22T01:35:36.625" v="182"/>
          <ac:spMkLst>
            <pc:docMk/>
            <pc:sldMk cId="2853110887" sldId="266"/>
            <ac:spMk id="2" creationId="{EFCB9EC0-FFF5-3EE8-3C00-F76E37EA1195}"/>
          </ac:spMkLst>
        </pc:spChg>
        <pc:spChg chg="del">
          <ac:chgData name="שרה יננך" userId="23659b6b0cd0a15d" providerId="LiveId" clId="{0B2929F5-386F-4F2B-BB54-DA7362186DF3}" dt="2024-03-22T01:08:45.728" v="143"/>
          <ac:spMkLst>
            <pc:docMk/>
            <pc:sldMk cId="2853110887" sldId="266"/>
            <ac:spMk id="3" creationId="{AD9C41A7-B799-DFEA-D72E-AD06B02230BE}"/>
          </ac:spMkLst>
        </pc:spChg>
        <pc:spChg chg="mod">
          <ac:chgData name="שרה יננך" userId="23659b6b0cd0a15d" providerId="LiveId" clId="{0B2929F5-386F-4F2B-BB54-DA7362186DF3}" dt="2024-03-22T10:54:59.820" v="238"/>
          <ac:spMkLst>
            <pc:docMk/>
            <pc:sldMk cId="2853110887" sldId="266"/>
            <ac:spMk id="4" creationId="{C146001B-4A1A-CE59-4BAB-B8CEFFB864AB}"/>
          </ac:spMkLst>
        </pc:spChg>
        <pc:spChg chg="add del">
          <ac:chgData name="שרה יננך" userId="23659b6b0cd0a15d" providerId="LiveId" clId="{0B2929F5-386F-4F2B-BB54-DA7362186DF3}" dt="2024-03-22T01:09:31.072" v="145" actId="26606"/>
          <ac:spMkLst>
            <pc:docMk/>
            <pc:sldMk cId="2853110887" sldId="266"/>
            <ac:spMk id="10" creationId="{2550BE34-C2B8-49B8-8519-67A8CAD51AE9}"/>
          </ac:spMkLst>
        </pc:spChg>
        <pc:spChg chg="add del">
          <ac:chgData name="שרה יננך" userId="23659b6b0cd0a15d" providerId="LiveId" clId="{0B2929F5-386F-4F2B-BB54-DA7362186DF3}" dt="2024-03-22T01:09:31.072" v="145" actId="26606"/>
          <ac:spMkLst>
            <pc:docMk/>
            <pc:sldMk cId="2853110887" sldId="266"/>
            <ac:spMk id="12" creationId="{A7457DD9-5A45-400A-AB4B-4B4EDECA25F1}"/>
          </ac:spMkLst>
        </pc:spChg>
        <pc:spChg chg="add del">
          <ac:chgData name="שרה יננך" userId="23659b6b0cd0a15d" providerId="LiveId" clId="{0B2929F5-386F-4F2B-BB54-DA7362186DF3}" dt="2024-03-22T01:09:31.072" v="145" actId="26606"/>
          <ac:spMkLst>
            <pc:docMk/>
            <pc:sldMk cId="2853110887" sldId="266"/>
            <ac:spMk id="14" creationId="{441CF7D6-A660-431A-B0BB-140A0D5556B6}"/>
          </ac:spMkLst>
        </pc:spChg>
        <pc:spChg chg="add del">
          <ac:chgData name="שרה יננך" userId="23659b6b0cd0a15d" providerId="LiveId" clId="{0B2929F5-386F-4F2B-BB54-DA7362186DF3}" dt="2024-03-22T01:09:31.072" v="145" actId="26606"/>
          <ac:spMkLst>
            <pc:docMk/>
            <pc:sldMk cId="2853110887" sldId="266"/>
            <ac:spMk id="16" creationId="{0570A85B-3810-4F95-97B0-CBF4CCDB381C}"/>
          </ac:spMkLst>
        </pc:spChg>
        <pc:spChg chg="add">
          <ac:chgData name="שרה יננך" userId="23659b6b0cd0a15d" providerId="LiveId" clId="{0B2929F5-386F-4F2B-BB54-DA7362186DF3}" dt="2024-03-22T01:09:31.109" v="146" actId="26606"/>
          <ac:spMkLst>
            <pc:docMk/>
            <pc:sldMk cId="2853110887" sldId="266"/>
            <ac:spMk id="18" creationId="{32AEEBC8-9D30-42EF-95F2-386C2653FBF0}"/>
          </ac:spMkLst>
        </pc:spChg>
        <pc:spChg chg="add">
          <ac:chgData name="שרה יננך" userId="23659b6b0cd0a15d" providerId="LiveId" clId="{0B2929F5-386F-4F2B-BB54-DA7362186DF3}" dt="2024-03-22T01:09:31.109" v="146" actId="26606"/>
          <ac:spMkLst>
            <pc:docMk/>
            <pc:sldMk cId="2853110887" sldId="266"/>
            <ac:spMk id="19" creationId="{2E92FA66-67D7-4CB4-94D3-E643A9AD4757}"/>
          </ac:spMkLst>
        </pc:spChg>
        <pc:graphicFrameChg chg="add mod ord modGraphic">
          <ac:chgData name="שרה יננך" userId="23659b6b0cd0a15d" providerId="LiveId" clId="{0B2929F5-386F-4F2B-BB54-DA7362186DF3}" dt="2024-03-22T01:30:52.601" v="150" actId="14100"/>
          <ac:graphicFrameMkLst>
            <pc:docMk/>
            <pc:sldMk cId="2853110887" sldId="266"/>
            <ac:graphicFrameMk id="5" creationId="{1449EF38-8B2D-6F56-8EC5-C70105740710}"/>
          </ac:graphicFrameMkLst>
        </pc:graphicFrameChg>
      </pc:sldChg>
      <pc:sldChg chg="addSp delSp modSp new mod">
        <pc:chgData name="שרה יננך" userId="23659b6b0cd0a15d" providerId="LiveId" clId="{0B2929F5-386F-4F2B-BB54-DA7362186DF3}" dt="2024-03-22T10:37:27.365" v="227" actId="113"/>
        <pc:sldMkLst>
          <pc:docMk/>
          <pc:sldMk cId="2809637385" sldId="267"/>
        </pc:sldMkLst>
        <pc:spChg chg="mod">
          <ac:chgData name="שרה יננך" userId="23659b6b0cd0a15d" providerId="LiveId" clId="{0B2929F5-386F-4F2B-BB54-DA7362186DF3}" dt="2024-03-22T10:20:53.482" v="202" actId="255"/>
          <ac:spMkLst>
            <pc:docMk/>
            <pc:sldMk cId="2809637385" sldId="267"/>
            <ac:spMk id="2" creationId="{BB80BFE0-74DA-93F4-8AD8-F4C878B694BB}"/>
          </ac:spMkLst>
        </pc:spChg>
        <pc:spChg chg="del">
          <ac:chgData name="שרה יננך" userId="23659b6b0cd0a15d" providerId="LiveId" clId="{0B2929F5-386F-4F2B-BB54-DA7362186DF3}" dt="2024-03-22T10:19:26.203" v="194" actId="931"/>
          <ac:spMkLst>
            <pc:docMk/>
            <pc:sldMk cId="2809637385" sldId="267"/>
            <ac:spMk id="3" creationId="{A3580562-E2EB-89A3-7EBE-D09438CA24DF}"/>
          </ac:spMkLst>
        </pc:spChg>
        <pc:spChg chg="mod">
          <ac:chgData name="שרה יננך" userId="23659b6b0cd0a15d" providerId="LiveId" clId="{0B2929F5-386F-4F2B-BB54-DA7362186DF3}" dt="2024-03-22T10:37:27.365" v="227" actId="113"/>
          <ac:spMkLst>
            <pc:docMk/>
            <pc:sldMk cId="2809637385" sldId="267"/>
            <ac:spMk id="4" creationId="{55006F8E-4A36-F122-FDB7-C114811633F6}"/>
          </ac:spMkLst>
        </pc:spChg>
        <pc:spChg chg="add del mod">
          <ac:chgData name="שרה יננך" userId="23659b6b0cd0a15d" providerId="LiveId" clId="{0B2929F5-386F-4F2B-BB54-DA7362186DF3}" dt="2024-03-22T10:36:42.294" v="221" actId="931"/>
          <ac:spMkLst>
            <pc:docMk/>
            <pc:sldMk cId="2809637385" sldId="267"/>
            <ac:spMk id="8" creationId="{4BB7419D-D50D-150B-57DE-0B6314B94F8C}"/>
          </ac:spMkLst>
        </pc:spChg>
        <pc:picChg chg="add del mod">
          <ac:chgData name="שרה יננך" userId="23659b6b0cd0a15d" providerId="LiveId" clId="{0B2929F5-386F-4F2B-BB54-DA7362186DF3}" dt="2024-03-22T10:36:32.931" v="220" actId="21"/>
          <ac:picMkLst>
            <pc:docMk/>
            <pc:sldMk cId="2809637385" sldId="267"/>
            <ac:picMk id="6" creationId="{3333C6D2-8493-23C2-5480-7C80EE043C55}"/>
          </ac:picMkLst>
        </pc:picChg>
        <pc:picChg chg="add mod">
          <ac:chgData name="שרה יננך" userId="23659b6b0cd0a15d" providerId="LiveId" clId="{0B2929F5-386F-4F2B-BB54-DA7362186DF3}" dt="2024-03-22T10:37:12.230" v="226" actId="14100"/>
          <ac:picMkLst>
            <pc:docMk/>
            <pc:sldMk cId="2809637385" sldId="267"/>
            <ac:picMk id="10" creationId="{D95949C1-0515-6DA2-AF57-1E3958BBD24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4D904-174F-E72D-351F-BFDF6B593A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28BBA41D-C30F-11ED-10E3-093683E7E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FDD2DFD2-F7D0-80DD-231D-CF01BA8FDBE5}"/>
              </a:ext>
            </a:extLst>
          </p:cNvPr>
          <p:cNvSpPr>
            <a:spLocks noGrp="1"/>
          </p:cNvSpPr>
          <p:nvPr>
            <p:ph type="dt" sz="half" idx="10"/>
          </p:nvPr>
        </p:nvSpPr>
        <p:spPr/>
        <p:txBody>
          <a:bodyPr/>
          <a:lstStyle/>
          <a:p>
            <a:fld id="{DDED07D1-32A0-49C7-A928-75DEEDF10A18}" type="datetimeFigureOut">
              <a:rPr lang="he-IL" smtClean="0"/>
              <a:t>י"ב/אדר ב/תשפ"ד</a:t>
            </a:fld>
            <a:endParaRPr lang="he-IL"/>
          </a:p>
        </p:txBody>
      </p:sp>
      <p:sp>
        <p:nvSpPr>
          <p:cNvPr id="5" name="Footer Placeholder 4">
            <a:extLst>
              <a:ext uri="{FF2B5EF4-FFF2-40B4-BE49-F238E27FC236}">
                <a16:creationId xmlns:a16="http://schemas.microsoft.com/office/drawing/2014/main" id="{6906754D-6924-4C54-25F2-B46AC3523BC6}"/>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DA407C0-9DF9-816D-B4E5-F20F9FC9F940}"/>
              </a:ext>
            </a:extLst>
          </p:cNvPr>
          <p:cNvSpPr>
            <a:spLocks noGrp="1"/>
          </p:cNvSpPr>
          <p:nvPr>
            <p:ph type="sldNum" sz="quarter" idx="12"/>
          </p:nvPr>
        </p:nvSpPr>
        <p:spPr/>
        <p:txBody>
          <a:bodyPr/>
          <a:lstStyle/>
          <a:p>
            <a:fld id="{D5F48537-F824-4243-B9BF-DDC09F618BF8}" type="slidenum">
              <a:rPr lang="he-IL" smtClean="0"/>
              <a:t>‹#›</a:t>
            </a:fld>
            <a:endParaRPr lang="he-IL"/>
          </a:p>
        </p:txBody>
      </p:sp>
    </p:spTree>
    <p:extLst>
      <p:ext uri="{BB962C8B-B14F-4D97-AF65-F5344CB8AC3E}">
        <p14:creationId xmlns:p14="http://schemas.microsoft.com/office/powerpoint/2010/main" val="1117828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22B1-5991-C640-D67A-24D0492A66D0}"/>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C014A72B-A172-E4F5-B60E-1A85B47C03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D9C041E-BA81-0A2B-FB75-E885DC0E650C}"/>
              </a:ext>
            </a:extLst>
          </p:cNvPr>
          <p:cNvSpPr>
            <a:spLocks noGrp="1"/>
          </p:cNvSpPr>
          <p:nvPr>
            <p:ph type="dt" sz="half" idx="10"/>
          </p:nvPr>
        </p:nvSpPr>
        <p:spPr/>
        <p:txBody>
          <a:bodyPr/>
          <a:lstStyle/>
          <a:p>
            <a:fld id="{DDED07D1-32A0-49C7-A928-75DEEDF10A18}" type="datetimeFigureOut">
              <a:rPr lang="he-IL" smtClean="0"/>
              <a:t>י"ב/אדר ב/תשפ"ד</a:t>
            </a:fld>
            <a:endParaRPr lang="he-IL"/>
          </a:p>
        </p:txBody>
      </p:sp>
      <p:sp>
        <p:nvSpPr>
          <p:cNvPr id="5" name="Footer Placeholder 4">
            <a:extLst>
              <a:ext uri="{FF2B5EF4-FFF2-40B4-BE49-F238E27FC236}">
                <a16:creationId xmlns:a16="http://schemas.microsoft.com/office/drawing/2014/main" id="{CFF77A08-3EB9-B6D7-F06D-1AA9ECDE4D21}"/>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DD531093-A4AB-7885-3330-F754DCEC58C6}"/>
              </a:ext>
            </a:extLst>
          </p:cNvPr>
          <p:cNvSpPr>
            <a:spLocks noGrp="1"/>
          </p:cNvSpPr>
          <p:nvPr>
            <p:ph type="sldNum" sz="quarter" idx="12"/>
          </p:nvPr>
        </p:nvSpPr>
        <p:spPr/>
        <p:txBody>
          <a:bodyPr/>
          <a:lstStyle/>
          <a:p>
            <a:fld id="{D5F48537-F824-4243-B9BF-DDC09F618BF8}" type="slidenum">
              <a:rPr lang="he-IL" smtClean="0"/>
              <a:t>‹#›</a:t>
            </a:fld>
            <a:endParaRPr lang="he-IL"/>
          </a:p>
        </p:txBody>
      </p:sp>
    </p:spTree>
    <p:extLst>
      <p:ext uri="{BB962C8B-B14F-4D97-AF65-F5344CB8AC3E}">
        <p14:creationId xmlns:p14="http://schemas.microsoft.com/office/powerpoint/2010/main" val="299520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597DF7-0352-A85F-6625-7CCCB04E36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762212C-E2CF-294D-F791-F9EDC028E9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55F5AD64-7BDA-0DD2-E811-4A0D7FEAE54E}"/>
              </a:ext>
            </a:extLst>
          </p:cNvPr>
          <p:cNvSpPr>
            <a:spLocks noGrp="1"/>
          </p:cNvSpPr>
          <p:nvPr>
            <p:ph type="dt" sz="half" idx="10"/>
          </p:nvPr>
        </p:nvSpPr>
        <p:spPr/>
        <p:txBody>
          <a:bodyPr/>
          <a:lstStyle/>
          <a:p>
            <a:fld id="{DDED07D1-32A0-49C7-A928-75DEEDF10A18}" type="datetimeFigureOut">
              <a:rPr lang="he-IL" smtClean="0"/>
              <a:t>י"ב/אדר ב/תשפ"ד</a:t>
            </a:fld>
            <a:endParaRPr lang="he-IL"/>
          </a:p>
        </p:txBody>
      </p:sp>
      <p:sp>
        <p:nvSpPr>
          <p:cNvPr id="5" name="Footer Placeholder 4">
            <a:extLst>
              <a:ext uri="{FF2B5EF4-FFF2-40B4-BE49-F238E27FC236}">
                <a16:creationId xmlns:a16="http://schemas.microsoft.com/office/drawing/2014/main" id="{261FEDAB-4B33-B5B6-FFDF-429280F2230C}"/>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B41878BE-A95E-6706-A085-4CF1BD824197}"/>
              </a:ext>
            </a:extLst>
          </p:cNvPr>
          <p:cNvSpPr>
            <a:spLocks noGrp="1"/>
          </p:cNvSpPr>
          <p:nvPr>
            <p:ph type="sldNum" sz="quarter" idx="12"/>
          </p:nvPr>
        </p:nvSpPr>
        <p:spPr/>
        <p:txBody>
          <a:bodyPr/>
          <a:lstStyle/>
          <a:p>
            <a:fld id="{D5F48537-F824-4243-B9BF-DDC09F618BF8}" type="slidenum">
              <a:rPr lang="he-IL" smtClean="0"/>
              <a:t>‹#›</a:t>
            </a:fld>
            <a:endParaRPr lang="he-IL"/>
          </a:p>
        </p:txBody>
      </p:sp>
    </p:spTree>
    <p:extLst>
      <p:ext uri="{BB962C8B-B14F-4D97-AF65-F5344CB8AC3E}">
        <p14:creationId xmlns:p14="http://schemas.microsoft.com/office/powerpoint/2010/main" val="2607353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AF18-442E-05BD-6879-FDD305522C54}"/>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86BB0ADA-B088-6B60-CCC5-56A848E5AB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897246F8-92E2-407B-0AB8-F36142E2B520}"/>
              </a:ext>
            </a:extLst>
          </p:cNvPr>
          <p:cNvSpPr>
            <a:spLocks noGrp="1"/>
          </p:cNvSpPr>
          <p:nvPr>
            <p:ph type="dt" sz="half" idx="10"/>
          </p:nvPr>
        </p:nvSpPr>
        <p:spPr/>
        <p:txBody>
          <a:bodyPr/>
          <a:lstStyle/>
          <a:p>
            <a:fld id="{DDED07D1-32A0-49C7-A928-75DEEDF10A18}" type="datetimeFigureOut">
              <a:rPr lang="he-IL" smtClean="0"/>
              <a:t>י"ב/אדר ב/תשפ"ד</a:t>
            </a:fld>
            <a:endParaRPr lang="he-IL"/>
          </a:p>
        </p:txBody>
      </p:sp>
      <p:sp>
        <p:nvSpPr>
          <p:cNvPr id="5" name="Footer Placeholder 4">
            <a:extLst>
              <a:ext uri="{FF2B5EF4-FFF2-40B4-BE49-F238E27FC236}">
                <a16:creationId xmlns:a16="http://schemas.microsoft.com/office/drawing/2014/main" id="{7FE59956-8CB1-A752-DD9A-F31BDCC6DF6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644A604B-DE88-7CDF-456B-7451B2B76B2C}"/>
              </a:ext>
            </a:extLst>
          </p:cNvPr>
          <p:cNvSpPr>
            <a:spLocks noGrp="1"/>
          </p:cNvSpPr>
          <p:nvPr>
            <p:ph type="sldNum" sz="quarter" idx="12"/>
          </p:nvPr>
        </p:nvSpPr>
        <p:spPr/>
        <p:txBody>
          <a:bodyPr/>
          <a:lstStyle/>
          <a:p>
            <a:fld id="{D5F48537-F824-4243-B9BF-DDC09F618BF8}" type="slidenum">
              <a:rPr lang="he-IL" smtClean="0"/>
              <a:t>‹#›</a:t>
            </a:fld>
            <a:endParaRPr lang="he-IL"/>
          </a:p>
        </p:txBody>
      </p:sp>
    </p:spTree>
    <p:extLst>
      <p:ext uri="{BB962C8B-B14F-4D97-AF65-F5344CB8AC3E}">
        <p14:creationId xmlns:p14="http://schemas.microsoft.com/office/powerpoint/2010/main" val="2369341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73A16-5A70-7226-0C02-2D2831F32D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CFCF21F0-B3EE-2BC7-6723-BEE84D00CE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743ECE-4085-476C-77F5-E5EC6E610DF6}"/>
              </a:ext>
            </a:extLst>
          </p:cNvPr>
          <p:cNvSpPr>
            <a:spLocks noGrp="1"/>
          </p:cNvSpPr>
          <p:nvPr>
            <p:ph type="dt" sz="half" idx="10"/>
          </p:nvPr>
        </p:nvSpPr>
        <p:spPr/>
        <p:txBody>
          <a:bodyPr/>
          <a:lstStyle/>
          <a:p>
            <a:fld id="{DDED07D1-32A0-49C7-A928-75DEEDF10A18}" type="datetimeFigureOut">
              <a:rPr lang="he-IL" smtClean="0"/>
              <a:t>י"ב/אדר ב/תשפ"ד</a:t>
            </a:fld>
            <a:endParaRPr lang="he-IL"/>
          </a:p>
        </p:txBody>
      </p:sp>
      <p:sp>
        <p:nvSpPr>
          <p:cNvPr id="5" name="Footer Placeholder 4">
            <a:extLst>
              <a:ext uri="{FF2B5EF4-FFF2-40B4-BE49-F238E27FC236}">
                <a16:creationId xmlns:a16="http://schemas.microsoft.com/office/drawing/2014/main" id="{D3AE6EB5-FFCC-E5E7-A65F-CB99E4A4FE6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3201528-8294-4CB6-0380-4E0715721608}"/>
              </a:ext>
            </a:extLst>
          </p:cNvPr>
          <p:cNvSpPr>
            <a:spLocks noGrp="1"/>
          </p:cNvSpPr>
          <p:nvPr>
            <p:ph type="sldNum" sz="quarter" idx="12"/>
          </p:nvPr>
        </p:nvSpPr>
        <p:spPr/>
        <p:txBody>
          <a:bodyPr/>
          <a:lstStyle/>
          <a:p>
            <a:fld id="{D5F48537-F824-4243-B9BF-DDC09F618BF8}" type="slidenum">
              <a:rPr lang="he-IL" smtClean="0"/>
              <a:t>‹#›</a:t>
            </a:fld>
            <a:endParaRPr lang="he-IL"/>
          </a:p>
        </p:txBody>
      </p:sp>
    </p:spTree>
    <p:extLst>
      <p:ext uri="{BB962C8B-B14F-4D97-AF65-F5344CB8AC3E}">
        <p14:creationId xmlns:p14="http://schemas.microsoft.com/office/powerpoint/2010/main" val="3638297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DCAF-F1C2-4645-DEBF-7085B2AA50A5}"/>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316D739B-7381-C1CB-6D39-BF4FF4B8BF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DB497D5E-E2AB-3C8C-7E2D-DA69D6F1CC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68E36A17-CA0F-F743-5C86-B485AB1F05F6}"/>
              </a:ext>
            </a:extLst>
          </p:cNvPr>
          <p:cNvSpPr>
            <a:spLocks noGrp="1"/>
          </p:cNvSpPr>
          <p:nvPr>
            <p:ph type="dt" sz="half" idx="10"/>
          </p:nvPr>
        </p:nvSpPr>
        <p:spPr/>
        <p:txBody>
          <a:bodyPr/>
          <a:lstStyle/>
          <a:p>
            <a:fld id="{DDED07D1-32A0-49C7-A928-75DEEDF10A18}" type="datetimeFigureOut">
              <a:rPr lang="he-IL" smtClean="0"/>
              <a:t>י"ב/אדר ב/תשפ"ד</a:t>
            </a:fld>
            <a:endParaRPr lang="he-IL"/>
          </a:p>
        </p:txBody>
      </p:sp>
      <p:sp>
        <p:nvSpPr>
          <p:cNvPr id="6" name="Footer Placeholder 5">
            <a:extLst>
              <a:ext uri="{FF2B5EF4-FFF2-40B4-BE49-F238E27FC236}">
                <a16:creationId xmlns:a16="http://schemas.microsoft.com/office/drawing/2014/main" id="{974C563F-EBCB-F9C9-3CE6-AB30011B6A5B}"/>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F581DF4A-A977-3146-B4CB-264852203714}"/>
              </a:ext>
            </a:extLst>
          </p:cNvPr>
          <p:cNvSpPr>
            <a:spLocks noGrp="1"/>
          </p:cNvSpPr>
          <p:nvPr>
            <p:ph type="sldNum" sz="quarter" idx="12"/>
          </p:nvPr>
        </p:nvSpPr>
        <p:spPr/>
        <p:txBody>
          <a:bodyPr/>
          <a:lstStyle/>
          <a:p>
            <a:fld id="{D5F48537-F824-4243-B9BF-DDC09F618BF8}" type="slidenum">
              <a:rPr lang="he-IL" smtClean="0"/>
              <a:t>‹#›</a:t>
            </a:fld>
            <a:endParaRPr lang="he-IL"/>
          </a:p>
        </p:txBody>
      </p:sp>
    </p:spTree>
    <p:extLst>
      <p:ext uri="{BB962C8B-B14F-4D97-AF65-F5344CB8AC3E}">
        <p14:creationId xmlns:p14="http://schemas.microsoft.com/office/powerpoint/2010/main" val="3420437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4B859-42D6-8BB6-CA1E-C9C13A8F0070}"/>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E0902974-6337-E72E-72B9-B6A1B2D869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AE0CE4-40FA-6A42-0289-5E3B3EC4B4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6ADEB1ED-40B7-17BE-2A31-D629EB4FEF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113F9C-9985-AAC6-11AD-DC986CE1EE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F22F78D8-D1A6-0751-6FEC-52E0B6A49961}"/>
              </a:ext>
            </a:extLst>
          </p:cNvPr>
          <p:cNvSpPr>
            <a:spLocks noGrp="1"/>
          </p:cNvSpPr>
          <p:nvPr>
            <p:ph type="dt" sz="half" idx="10"/>
          </p:nvPr>
        </p:nvSpPr>
        <p:spPr/>
        <p:txBody>
          <a:bodyPr/>
          <a:lstStyle/>
          <a:p>
            <a:fld id="{DDED07D1-32A0-49C7-A928-75DEEDF10A18}" type="datetimeFigureOut">
              <a:rPr lang="he-IL" smtClean="0"/>
              <a:t>י"ב/אדר ב/תשפ"ד</a:t>
            </a:fld>
            <a:endParaRPr lang="he-IL"/>
          </a:p>
        </p:txBody>
      </p:sp>
      <p:sp>
        <p:nvSpPr>
          <p:cNvPr id="8" name="Footer Placeholder 7">
            <a:extLst>
              <a:ext uri="{FF2B5EF4-FFF2-40B4-BE49-F238E27FC236}">
                <a16:creationId xmlns:a16="http://schemas.microsoft.com/office/drawing/2014/main" id="{0FF52AD5-D895-83CB-2320-FA4ED7D356AD}"/>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3E7E6108-DBFE-78C2-33D2-629EEC56BB8C}"/>
              </a:ext>
            </a:extLst>
          </p:cNvPr>
          <p:cNvSpPr>
            <a:spLocks noGrp="1"/>
          </p:cNvSpPr>
          <p:nvPr>
            <p:ph type="sldNum" sz="quarter" idx="12"/>
          </p:nvPr>
        </p:nvSpPr>
        <p:spPr/>
        <p:txBody>
          <a:bodyPr/>
          <a:lstStyle/>
          <a:p>
            <a:fld id="{D5F48537-F824-4243-B9BF-DDC09F618BF8}" type="slidenum">
              <a:rPr lang="he-IL" smtClean="0"/>
              <a:t>‹#›</a:t>
            </a:fld>
            <a:endParaRPr lang="he-IL"/>
          </a:p>
        </p:txBody>
      </p:sp>
    </p:spTree>
    <p:extLst>
      <p:ext uri="{BB962C8B-B14F-4D97-AF65-F5344CB8AC3E}">
        <p14:creationId xmlns:p14="http://schemas.microsoft.com/office/powerpoint/2010/main" val="115005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8AE6C-C840-FD11-C498-C7424342898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AEC9864F-D44F-3F95-5237-707F6FB74ADC}"/>
              </a:ext>
            </a:extLst>
          </p:cNvPr>
          <p:cNvSpPr>
            <a:spLocks noGrp="1"/>
          </p:cNvSpPr>
          <p:nvPr>
            <p:ph type="dt" sz="half" idx="10"/>
          </p:nvPr>
        </p:nvSpPr>
        <p:spPr/>
        <p:txBody>
          <a:bodyPr/>
          <a:lstStyle/>
          <a:p>
            <a:fld id="{DDED07D1-32A0-49C7-A928-75DEEDF10A18}" type="datetimeFigureOut">
              <a:rPr lang="he-IL" smtClean="0"/>
              <a:t>י"ב/אדר ב/תשפ"ד</a:t>
            </a:fld>
            <a:endParaRPr lang="he-IL"/>
          </a:p>
        </p:txBody>
      </p:sp>
      <p:sp>
        <p:nvSpPr>
          <p:cNvPr id="4" name="Footer Placeholder 3">
            <a:extLst>
              <a:ext uri="{FF2B5EF4-FFF2-40B4-BE49-F238E27FC236}">
                <a16:creationId xmlns:a16="http://schemas.microsoft.com/office/drawing/2014/main" id="{6BF09990-AEB0-6E03-84E5-15D06B53E08F}"/>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06BF5DBC-ED78-BED1-DBC7-8E848C27A5E9}"/>
              </a:ext>
            </a:extLst>
          </p:cNvPr>
          <p:cNvSpPr>
            <a:spLocks noGrp="1"/>
          </p:cNvSpPr>
          <p:nvPr>
            <p:ph type="sldNum" sz="quarter" idx="12"/>
          </p:nvPr>
        </p:nvSpPr>
        <p:spPr/>
        <p:txBody>
          <a:bodyPr/>
          <a:lstStyle/>
          <a:p>
            <a:fld id="{D5F48537-F824-4243-B9BF-DDC09F618BF8}" type="slidenum">
              <a:rPr lang="he-IL" smtClean="0"/>
              <a:t>‹#›</a:t>
            </a:fld>
            <a:endParaRPr lang="he-IL"/>
          </a:p>
        </p:txBody>
      </p:sp>
    </p:spTree>
    <p:extLst>
      <p:ext uri="{BB962C8B-B14F-4D97-AF65-F5344CB8AC3E}">
        <p14:creationId xmlns:p14="http://schemas.microsoft.com/office/powerpoint/2010/main" val="137066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68CF19-D102-A97E-7DBC-6CC4C67A353E}"/>
              </a:ext>
            </a:extLst>
          </p:cNvPr>
          <p:cNvSpPr>
            <a:spLocks noGrp="1"/>
          </p:cNvSpPr>
          <p:nvPr>
            <p:ph type="dt" sz="half" idx="10"/>
          </p:nvPr>
        </p:nvSpPr>
        <p:spPr/>
        <p:txBody>
          <a:bodyPr/>
          <a:lstStyle/>
          <a:p>
            <a:fld id="{DDED07D1-32A0-49C7-A928-75DEEDF10A18}" type="datetimeFigureOut">
              <a:rPr lang="he-IL" smtClean="0"/>
              <a:t>י"ב/אדר ב/תשפ"ד</a:t>
            </a:fld>
            <a:endParaRPr lang="he-IL"/>
          </a:p>
        </p:txBody>
      </p:sp>
      <p:sp>
        <p:nvSpPr>
          <p:cNvPr id="3" name="Footer Placeholder 2">
            <a:extLst>
              <a:ext uri="{FF2B5EF4-FFF2-40B4-BE49-F238E27FC236}">
                <a16:creationId xmlns:a16="http://schemas.microsoft.com/office/drawing/2014/main" id="{94B3A191-1B29-194D-6851-8A08A927CE6F}"/>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4331D96E-43C0-89E3-93B2-E4A748A28BBD}"/>
              </a:ext>
            </a:extLst>
          </p:cNvPr>
          <p:cNvSpPr>
            <a:spLocks noGrp="1"/>
          </p:cNvSpPr>
          <p:nvPr>
            <p:ph type="sldNum" sz="quarter" idx="12"/>
          </p:nvPr>
        </p:nvSpPr>
        <p:spPr/>
        <p:txBody>
          <a:bodyPr/>
          <a:lstStyle/>
          <a:p>
            <a:fld id="{D5F48537-F824-4243-B9BF-DDC09F618BF8}" type="slidenum">
              <a:rPr lang="he-IL" smtClean="0"/>
              <a:t>‹#›</a:t>
            </a:fld>
            <a:endParaRPr lang="he-IL"/>
          </a:p>
        </p:txBody>
      </p:sp>
    </p:spTree>
    <p:extLst>
      <p:ext uri="{BB962C8B-B14F-4D97-AF65-F5344CB8AC3E}">
        <p14:creationId xmlns:p14="http://schemas.microsoft.com/office/powerpoint/2010/main" val="545627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49648-A113-B873-5C20-42F3AF5A20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638B53F6-037C-B7E6-89C9-6692A8FFC9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F8F32BB5-BD95-AF9D-8DFF-A17E82DD21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EA4724-235A-6C6B-2390-69FB774E3B8A}"/>
              </a:ext>
            </a:extLst>
          </p:cNvPr>
          <p:cNvSpPr>
            <a:spLocks noGrp="1"/>
          </p:cNvSpPr>
          <p:nvPr>
            <p:ph type="dt" sz="half" idx="10"/>
          </p:nvPr>
        </p:nvSpPr>
        <p:spPr/>
        <p:txBody>
          <a:bodyPr/>
          <a:lstStyle/>
          <a:p>
            <a:fld id="{DDED07D1-32A0-49C7-A928-75DEEDF10A18}" type="datetimeFigureOut">
              <a:rPr lang="he-IL" smtClean="0"/>
              <a:t>י"ב/אדר ב/תשפ"ד</a:t>
            </a:fld>
            <a:endParaRPr lang="he-IL"/>
          </a:p>
        </p:txBody>
      </p:sp>
      <p:sp>
        <p:nvSpPr>
          <p:cNvPr id="6" name="Footer Placeholder 5">
            <a:extLst>
              <a:ext uri="{FF2B5EF4-FFF2-40B4-BE49-F238E27FC236}">
                <a16:creationId xmlns:a16="http://schemas.microsoft.com/office/drawing/2014/main" id="{F73D3373-5469-EF3F-EDEF-8F8B6504BEB0}"/>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7EFD58C0-F83B-E728-9610-33CA7402DB90}"/>
              </a:ext>
            </a:extLst>
          </p:cNvPr>
          <p:cNvSpPr>
            <a:spLocks noGrp="1"/>
          </p:cNvSpPr>
          <p:nvPr>
            <p:ph type="sldNum" sz="quarter" idx="12"/>
          </p:nvPr>
        </p:nvSpPr>
        <p:spPr/>
        <p:txBody>
          <a:bodyPr/>
          <a:lstStyle/>
          <a:p>
            <a:fld id="{D5F48537-F824-4243-B9BF-DDC09F618BF8}" type="slidenum">
              <a:rPr lang="he-IL" smtClean="0"/>
              <a:t>‹#›</a:t>
            </a:fld>
            <a:endParaRPr lang="he-IL"/>
          </a:p>
        </p:txBody>
      </p:sp>
    </p:spTree>
    <p:extLst>
      <p:ext uri="{BB962C8B-B14F-4D97-AF65-F5344CB8AC3E}">
        <p14:creationId xmlns:p14="http://schemas.microsoft.com/office/powerpoint/2010/main" val="373532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48593-FFCF-BFC4-EE66-832AEE79C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37F23190-EB64-AA68-7136-17042188A8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E7030950-02FA-33DA-82EC-FE19371D8F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017C09-0228-3F23-5FA4-506167F77B1B}"/>
              </a:ext>
            </a:extLst>
          </p:cNvPr>
          <p:cNvSpPr>
            <a:spLocks noGrp="1"/>
          </p:cNvSpPr>
          <p:nvPr>
            <p:ph type="dt" sz="half" idx="10"/>
          </p:nvPr>
        </p:nvSpPr>
        <p:spPr/>
        <p:txBody>
          <a:bodyPr/>
          <a:lstStyle/>
          <a:p>
            <a:fld id="{DDED07D1-32A0-49C7-A928-75DEEDF10A18}" type="datetimeFigureOut">
              <a:rPr lang="he-IL" smtClean="0"/>
              <a:t>י"ב/אדר ב/תשפ"ד</a:t>
            </a:fld>
            <a:endParaRPr lang="he-IL"/>
          </a:p>
        </p:txBody>
      </p:sp>
      <p:sp>
        <p:nvSpPr>
          <p:cNvPr id="6" name="Footer Placeholder 5">
            <a:extLst>
              <a:ext uri="{FF2B5EF4-FFF2-40B4-BE49-F238E27FC236}">
                <a16:creationId xmlns:a16="http://schemas.microsoft.com/office/drawing/2014/main" id="{C07E79EE-E3B3-C558-586B-EA20C07D9F1F}"/>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74421112-0490-D9EA-11F8-07B7655A7455}"/>
              </a:ext>
            </a:extLst>
          </p:cNvPr>
          <p:cNvSpPr>
            <a:spLocks noGrp="1"/>
          </p:cNvSpPr>
          <p:nvPr>
            <p:ph type="sldNum" sz="quarter" idx="12"/>
          </p:nvPr>
        </p:nvSpPr>
        <p:spPr/>
        <p:txBody>
          <a:bodyPr/>
          <a:lstStyle/>
          <a:p>
            <a:fld id="{D5F48537-F824-4243-B9BF-DDC09F618BF8}" type="slidenum">
              <a:rPr lang="he-IL" smtClean="0"/>
              <a:t>‹#›</a:t>
            </a:fld>
            <a:endParaRPr lang="he-IL"/>
          </a:p>
        </p:txBody>
      </p:sp>
    </p:spTree>
    <p:extLst>
      <p:ext uri="{BB962C8B-B14F-4D97-AF65-F5344CB8AC3E}">
        <p14:creationId xmlns:p14="http://schemas.microsoft.com/office/powerpoint/2010/main" val="3746677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0C1216-4D1E-9C8F-7E69-B9D711F98E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FD547EEC-7BBD-C5C4-4737-D9380CB522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1397613B-9D00-68FC-FCE2-964526941B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ED07D1-32A0-49C7-A928-75DEEDF10A18}" type="datetimeFigureOut">
              <a:rPr lang="he-IL" smtClean="0"/>
              <a:t>י"ב/אדר ב/תשפ"ד</a:t>
            </a:fld>
            <a:endParaRPr lang="he-IL"/>
          </a:p>
        </p:txBody>
      </p:sp>
      <p:sp>
        <p:nvSpPr>
          <p:cNvPr id="5" name="Footer Placeholder 4">
            <a:extLst>
              <a:ext uri="{FF2B5EF4-FFF2-40B4-BE49-F238E27FC236}">
                <a16:creationId xmlns:a16="http://schemas.microsoft.com/office/drawing/2014/main" id="{C67473C9-95B8-32C3-E372-F4FE0F8823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42FF8E2A-4897-F170-F7A5-A9C05B88A2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F48537-F824-4243-B9BF-DDC09F618BF8}" type="slidenum">
              <a:rPr lang="he-IL" smtClean="0"/>
              <a:t>‹#›</a:t>
            </a:fld>
            <a:endParaRPr lang="he-IL"/>
          </a:p>
        </p:txBody>
      </p:sp>
    </p:spTree>
    <p:extLst>
      <p:ext uri="{BB962C8B-B14F-4D97-AF65-F5344CB8AC3E}">
        <p14:creationId xmlns:p14="http://schemas.microsoft.com/office/powerpoint/2010/main" val="2266762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FB5A4-52A9-E0C9-4C5F-EB08B00DA98C}"/>
              </a:ext>
            </a:extLst>
          </p:cNvPr>
          <p:cNvSpPr>
            <a:spLocks noGrp="1"/>
          </p:cNvSpPr>
          <p:nvPr>
            <p:ph type="ctrTitle"/>
          </p:nvPr>
        </p:nvSpPr>
        <p:spPr/>
        <p:txBody>
          <a:bodyPr>
            <a:normAutofit/>
          </a:bodyPr>
          <a:lstStyle/>
          <a:p>
            <a:r>
              <a:rPr lang="en-US" sz="8000" dirty="0">
                <a:solidFill>
                  <a:schemeClr val="accent2">
                    <a:lumMod val="75000"/>
                  </a:schemeClr>
                </a:solidFill>
                <a:latin typeface="ADLaM Display" panose="02010000000000000000" pitchFamily="2" charset="0"/>
                <a:ea typeface="ADLaM Display" panose="02010000000000000000" pitchFamily="2" charset="0"/>
                <a:cs typeface="ADLaM Display" panose="02010000000000000000" pitchFamily="2" charset="0"/>
              </a:rPr>
              <a:t>Airbnb </a:t>
            </a:r>
            <a:endParaRPr lang="he-IL" sz="8000" dirty="0">
              <a:solidFill>
                <a:schemeClr val="accent2">
                  <a:lumMod val="75000"/>
                </a:schemeClr>
              </a:solidFill>
              <a:latin typeface="ADLaM Display" panose="02010000000000000000" pitchFamily="2" charset="0"/>
              <a:ea typeface="ADLaM Display" panose="02010000000000000000" pitchFamily="2" charset="0"/>
            </a:endParaRPr>
          </a:p>
        </p:txBody>
      </p:sp>
      <p:sp>
        <p:nvSpPr>
          <p:cNvPr id="3" name="Subtitle 2">
            <a:extLst>
              <a:ext uri="{FF2B5EF4-FFF2-40B4-BE49-F238E27FC236}">
                <a16:creationId xmlns:a16="http://schemas.microsoft.com/office/drawing/2014/main" id="{7264AF06-92D0-AE0D-1107-6023BAC7199D}"/>
              </a:ext>
            </a:extLst>
          </p:cNvPr>
          <p:cNvSpPr>
            <a:spLocks noGrp="1"/>
          </p:cNvSpPr>
          <p:nvPr>
            <p:ph type="subTitle" idx="1"/>
          </p:nvPr>
        </p:nvSpPr>
        <p:spPr/>
        <p:txBody>
          <a:bodyPr/>
          <a:lstStyle/>
          <a:p>
            <a:r>
              <a:rPr lang="en-US" dirty="0">
                <a:solidFill>
                  <a:schemeClr val="accent2">
                    <a:lumMod val="75000"/>
                  </a:schemeClr>
                </a:solidFill>
                <a:latin typeface="ADLaM Display" panose="02010000000000000000" pitchFamily="2" charset="0"/>
                <a:ea typeface="ADLaM Display" panose="02010000000000000000" pitchFamily="2" charset="0"/>
                <a:cs typeface="ADLaM Display" panose="02010000000000000000" pitchFamily="2" charset="0"/>
              </a:rPr>
              <a:t>Personal project</a:t>
            </a:r>
            <a:endParaRPr lang="he-IL" dirty="0">
              <a:solidFill>
                <a:schemeClr val="accent2">
                  <a:lumMod val="75000"/>
                </a:schemeClr>
              </a:solidFill>
              <a:latin typeface="ADLaM Display" panose="02010000000000000000" pitchFamily="2" charset="0"/>
              <a:ea typeface="ADLaM Display" panose="02010000000000000000" pitchFamily="2" charset="0"/>
            </a:endParaRPr>
          </a:p>
        </p:txBody>
      </p:sp>
    </p:spTree>
    <p:extLst>
      <p:ext uri="{BB962C8B-B14F-4D97-AF65-F5344CB8AC3E}">
        <p14:creationId xmlns:p14="http://schemas.microsoft.com/office/powerpoint/2010/main" val="1050029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CB9EC0-FFF5-3EE8-3C00-F76E37EA1195}"/>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4800" b="0" i="0" u="none" strike="noStrike" baseline="0" dirty="0">
                <a:latin typeface="ADLaM Display" panose="02010000000000000000" pitchFamily="2" charset="0"/>
                <a:ea typeface="ADLaM Display" panose="02010000000000000000" pitchFamily="2" charset="0"/>
                <a:cs typeface="ADLaM Display" panose="02010000000000000000" pitchFamily="2" charset="0"/>
              </a:rPr>
              <a:t>Length </a:t>
            </a:r>
            <a:r>
              <a:rPr lang="en-US" sz="4800" b="0" i="0" strike="noStrike" baseline="0" dirty="0">
                <a:latin typeface="ADLaM Display" panose="02010000000000000000" pitchFamily="2" charset="0"/>
                <a:ea typeface="ADLaM Display" panose="02010000000000000000" pitchFamily="2" charset="0"/>
                <a:cs typeface="ADLaM Display" panose="02010000000000000000" pitchFamily="2" charset="0"/>
              </a:rPr>
              <a:t>o</a:t>
            </a:r>
            <a:r>
              <a:rPr lang="en-US" sz="4800" b="0" i="0" u="none" strike="noStrike" baseline="0" dirty="0">
                <a:latin typeface="ADLaM Display" panose="02010000000000000000" pitchFamily="2" charset="0"/>
                <a:ea typeface="ADLaM Display" panose="02010000000000000000" pitchFamily="2" charset="0"/>
                <a:cs typeface="ADLaM Display" panose="02010000000000000000" pitchFamily="2" charset="0"/>
              </a:rPr>
              <a:t>f stay</a:t>
            </a:r>
            <a:endParaRPr lang="en-US" sz="4800" kern="1200" dirty="0">
              <a:solidFill>
                <a:schemeClr val="tx1"/>
              </a:solidFill>
              <a:latin typeface="+mj-lt"/>
              <a:ea typeface="+mj-ea"/>
              <a:cs typeface="+mj-cs"/>
            </a:endParaRPr>
          </a:p>
        </p:txBody>
      </p:sp>
      <p:sp>
        <p:nvSpPr>
          <p:cNvPr id="1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146001B-4A1A-CE59-4BAB-B8CEFFB864AB}"/>
              </a:ext>
            </a:extLst>
          </p:cNvPr>
          <p:cNvSpPr>
            <a:spLocks noGrp="1"/>
          </p:cNvSpPr>
          <p:nvPr>
            <p:ph sz="half" idx="2"/>
          </p:nvPr>
        </p:nvSpPr>
        <p:spPr>
          <a:xfrm>
            <a:off x="4334255" y="502919"/>
            <a:ext cx="7214616" cy="2058291"/>
          </a:xfrm>
        </p:spPr>
        <p:txBody>
          <a:bodyPr vert="horz" lIns="91440" tIns="45720" rIns="91440" bIns="45720" rtlCol="0" anchor="ctr">
            <a:noAutofit/>
          </a:bodyPr>
          <a:lstStyle/>
          <a:p>
            <a:r>
              <a:rPr lang="en-US" sz="1400" dirty="0"/>
              <a:t>Following on from the previous slide we saw that the longer the stay period, the lower the conversion to order.</a:t>
            </a:r>
          </a:p>
          <a:p>
            <a:r>
              <a:rPr lang="en-US" sz="1400" dirty="0"/>
              <a:t>I chose to check which contact channel the hosts use and found that from three months onward the hosts choose to use mainly/only contact me channel. </a:t>
            </a:r>
          </a:p>
          <a:p>
            <a:r>
              <a:rPr lang="en-US" sz="1400" b="1" dirty="0"/>
              <a:t>Recommendation: </a:t>
            </a:r>
            <a:r>
              <a:rPr lang="en-US" sz="1400" dirty="0"/>
              <a:t>This reinforces our recommendation to initially stop using contact me channel. </a:t>
            </a:r>
          </a:p>
          <a:p>
            <a:r>
              <a:rPr lang="en-US" sz="1400" dirty="0"/>
              <a:t> But another figure that should be noted is that the demand rate for periods of more than three months is less than half a percent</a:t>
            </a:r>
          </a:p>
        </p:txBody>
      </p:sp>
      <p:graphicFrame>
        <p:nvGraphicFramePr>
          <p:cNvPr id="5" name="Content Placeholder 4">
            <a:extLst>
              <a:ext uri="{FF2B5EF4-FFF2-40B4-BE49-F238E27FC236}">
                <a16:creationId xmlns:a16="http://schemas.microsoft.com/office/drawing/2014/main" id="{1449EF38-8B2D-6F56-8EC5-C70105740710}"/>
              </a:ext>
            </a:extLst>
          </p:cNvPr>
          <p:cNvGraphicFramePr>
            <a:graphicFrameLocks noGrp="1"/>
          </p:cNvGraphicFramePr>
          <p:nvPr>
            <p:ph sz="half" idx="1"/>
            <p:extLst>
              <p:ext uri="{D42A27DB-BD31-4B8C-83A1-F6EECF244321}">
                <p14:modId xmlns:p14="http://schemas.microsoft.com/office/powerpoint/2010/main" val="260719304"/>
              </p:ext>
            </p:extLst>
          </p:nvPr>
        </p:nvGraphicFramePr>
        <p:xfrm>
          <a:off x="1067919" y="2689934"/>
          <a:ext cx="10043967" cy="4039343"/>
        </p:xfrm>
        <a:graphic>
          <a:graphicData uri="http://schemas.openxmlformats.org/drawingml/2006/table">
            <a:tbl>
              <a:tblPr rtl="1" firstRow="1" bandRow="1">
                <a:tableStyleId>{5C22544A-7EE6-4342-B048-85BDC9FD1C3A}</a:tableStyleId>
              </a:tblPr>
              <a:tblGrid>
                <a:gridCol w="2395419">
                  <a:extLst>
                    <a:ext uri="{9D8B030D-6E8A-4147-A177-3AD203B41FA5}">
                      <a16:colId xmlns:a16="http://schemas.microsoft.com/office/drawing/2014/main" val="806018876"/>
                    </a:ext>
                  </a:extLst>
                </a:gridCol>
                <a:gridCol w="2280241">
                  <a:extLst>
                    <a:ext uri="{9D8B030D-6E8A-4147-A177-3AD203B41FA5}">
                      <a16:colId xmlns:a16="http://schemas.microsoft.com/office/drawing/2014/main" val="3099340597"/>
                    </a:ext>
                  </a:extLst>
                </a:gridCol>
                <a:gridCol w="3208151">
                  <a:extLst>
                    <a:ext uri="{9D8B030D-6E8A-4147-A177-3AD203B41FA5}">
                      <a16:colId xmlns:a16="http://schemas.microsoft.com/office/drawing/2014/main" val="1505128540"/>
                    </a:ext>
                  </a:extLst>
                </a:gridCol>
                <a:gridCol w="2160156">
                  <a:extLst>
                    <a:ext uri="{9D8B030D-6E8A-4147-A177-3AD203B41FA5}">
                      <a16:colId xmlns:a16="http://schemas.microsoft.com/office/drawing/2014/main" val="1346988999"/>
                    </a:ext>
                  </a:extLst>
                </a:gridCol>
              </a:tblGrid>
              <a:tr h="367213">
                <a:tc>
                  <a:txBody>
                    <a:bodyPr/>
                    <a:lstStyle/>
                    <a:p>
                      <a:pPr algn="l" rtl="0" fontAlgn="b"/>
                      <a:r>
                        <a:rPr lang="en-US" sz="1800" u="none" strike="noStrike">
                          <a:effectLst/>
                        </a:rPr>
                        <a:t>Length_of_stay</a:t>
                      </a:r>
                      <a:endParaRPr lang="en-US" sz="1800" b="0" i="0" u="none" strike="noStrike">
                        <a:solidFill>
                          <a:srgbClr val="000000"/>
                        </a:solidFill>
                        <a:effectLst/>
                        <a:latin typeface="Arial" panose="020B0604020202020204" pitchFamily="34" charset="0"/>
                      </a:endParaRPr>
                    </a:p>
                  </a:txBody>
                  <a:tcPr marL="12832" marR="12832" marT="12832" marB="0" anchor="b"/>
                </a:tc>
                <a:tc>
                  <a:txBody>
                    <a:bodyPr/>
                    <a:lstStyle/>
                    <a:p>
                      <a:pPr algn="l" rtl="0" fontAlgn="b"/>
                      <a:r>
                        <a:rPr lang="en-US" sz="1800" u="none" strike="noStrike" dirty="0" err="1">
                          <a:effectLst/>
                        </a:rPr>
                        <a:t>contact_channel_first</a:t>
                      </a:r>
                      <a:endParaRPr lang="en-US" sz="1800" b="0" i="0" u="none" strike="noStrike" dirty="0">
                        <a:solidFill>
                          <a:srgbClr val="000000"/>
                        </a:solidFill>
                        <a:effectLst/>
                        <a:latin typeface="Arial" panose="020B0604020202020204" pitchFamily="34" charset="0"/>
                      </a:endParaRPr>
                    </a:p>
                  </a:txBody>
                  <a:tcPr marL="12832" marR="12832" marT="12832" marB="0" anchor="b"/>
                </a:tc>
                <a:tc>
                  <a:txBody>
                    <a:bodyPr/>
                    <a:lstStyle/>
                    <a:p>
                      <a:pPr algn="l" rtl="0" fontAlgn="b"/>
                      <a:r>
                        <a:rPr lang="en-US" sz="1800" u="none" strike="noStrike" dirty="0">
                          <a:effectLst/>
                        </a:rPr>
                        <a:t>order quantity rate</a:t>
                      </a:r>
                      <a:endParaRPr lang="en-US" sz="1800" b="0" i="0" u="none" strike="noStrike" dirty="0">
                        <a:solidFill>
                          <a:srgbClr val="000000"/>
                        </a:solidFill>
                        <a:effectLst/>
                        <a:latin typeface="Arial" panose="020B0604020202020204" pitchFamily="34" charset="0"/>
                      </a:endParaRPr>
                    </a:p>
                  </a:txBody>
                  <a:tcPr marL="12832" marR="12832" marT="12832" marB="0" anchor="b"/>
                </a:tc>
                <a:tc>
                  <a:txBody>
                    <a:bodyPr/>
                    <a:lstStyle/>
                    <a:p>
                      <a:pPr algn="l" rtl="0" fontAlgn="b"/>
                      <a:r>
                        <a:rPr lang="en-US" sz="1800" u="none" strike="noStrike">
                          <a:effectLst/>
                        </a:rPr>
                        <a:t>booking_rate</a:t>
                      </a:r>
                      <a:endParaRPr lang="en-US" sz="1800" b="0" i="0" u="none" strike="noStrike">
                        <a:solidFill>
                          <a:srgbClr val="000000"/>
                        </a:solidFill>
                        <a:effectLst/>
                        <a:latin typeface="Arial" panose="020B0604020202020204" pitchFamily="34" charset="0"/>
                      </a:endParaRPr>
                    </a:p>
                  </a:txBody>
                  <a:tcPr marL="12832" marR="12832" marT="12832" marB="0" anchor="b"/>
                </a:tc>
                <a:extLst>
                  <a:ext uri="{0D108BD9-81ED-4DB2-BD59-A6C34878D82A}">
                    <a16:rowId xmlns:a16="http://schemas.microsoft.com/office/drawing/2014/main" val="2082162683"/>
                  </a:ext>
                </a:extLst>
              </a:tr>
              <a:tr h="367213">
                <a:tc rowSpan="3">
                  <a:txBody>
                    <a:bodyPr/>
                    <a:lstStyle/>
                    <a:p>
                      <a:pPr algn="ctr" rtl="0" fontAlgn="b"/>
                      <a:r>
                        <a:rPr lang="en-US" sz="1800" u="none" strike="noStrike">
                          <a:effectLst/>
                        </a:rPr>
                        <a:t>less than week/week</a:t>
                      </a:r>
                      <a:endParaRPr lang="en-US" sz="1800" b="0" i="0" u="none" strike="noStrike">
                        <a:solidFill>
                          <a:srgbClr val="000000"/>
                        </a:solidFill>
                        <a:effectLst/>
                        <a:latin typeface="Arial" panose="020B0604020202020204" pitchFamily="34" charset="0"/>
                      </a:endParaRPr>
                    </a:p>
                  </a:txBody>
                  <a:tcPr marL="12832" marR="12832" marT="12832" marB="0" anchor="b"/>
                </a:tc>
                <a:tc>
                  <a:txBody>
                    <a:bodyPr/>
                    <a:lstStyle/>
                    <a:p>
                      <a:pPr algn="l" rtl="0" fontAlgn="b"/>
                      <a:r>
                        <a:rPr lang="en-US" sz="1800" u="none" strike="noStrike">
                          <a:effectLst/>
                        </a:rPr>
                        <a:t>contact_me</a:t>
                      </a:r>
                      <a:endParaRPr lang="en-US" sz="1800" b="0" i="0" u="none" strike="noStrike">
                        <a:solidFill>
                          <a:srgbClr val="000000"/>
                        </a:solidFill>
                        <a:effectLst/>
                        <a:latin typeface="Arial" panose="020B0604020202020204" pitchFamily="34" charset="0"/>
                      </a:endParaRPr>
                    </a:p>
                  </a:txBody>
                  <a:tcPr marL="12832" marR="12832" marT="12832" marB="0" anchor="b"/>
                </a:tc>
                <a:tc>
                  <a:txBody>
                    <a:bodyPr/>
                    <a:lstStyle/>
                    <a:p>
                      <a:pPr algn="r" rtl="0" fontAlgn="b"/>
                      <a:r>
                        <a:rPr lang="he-IL" sz="1800" u="none" strike="noStrike">
                          <a:effectLst/>
                        </a:rPr>
                        <a:t>41</a:t>
                      </a:r>
                      <a:endParaRPr lang="he-IL" sz="1800" b="0" i="0" u="none" strike="noStrike">
                        <a:solidFill>
                          <a:srgbClr val="000000"/>
                        </a:solidFill>
                        <a:effectLst/>
                        <a:latin typeface="Arial" panose="020B0604020202020204" pitchFamily="34" charset="0"/>
                      </a:endParaRPr>
                    </a:p>
                  </a:txBody>
                  <a:tcPr marL="12832" marR="12832" marT="12832" marB="0" anchor="b"/>
                </a:tc>
                <a:tc>
                  <a:txBody>
                    <a:bodyPr/>
                    <a:lstStyle/>
                    <a:p>
                      <a:pPr algn="r" rtl="0" fontAlgn="b"/>
                      <a:r>
                        <a:rPr lang="he-IL" sz="1800" u="none" strike="noStrike">
                          <a:effectLst/>
                        </a:rPr>
                        <a:t>7</a:t>
                      </a:r>
                      <a:endParaRPr lang="he-IL" sz="1800" b="0" i="0" u="none" strike="noStrike">
                        <a:solidFill>
                          <a:srgbClr val="000000"/>
                        </a:solidFill>
                        <a:effectLst/>
                        <a:latin typeface="Arial" panose="020B0604020202020204" pitchFamily="34" charset="0"/>
                      </a:endParaRPr>
                    </a:p>
                  </a:txBody>
                  <a:tcPr marL="12832" marR="12832" marT="12832" marB="0" anchor="b"/>
                </a:tc>
                <a:extLst>
                  <a:ext uri="{0D108BD9-81ED-4DB2-BD59-A6C34878D82A}">
                    <a16:rowId xmlns:a16="http://schemas.microsoft.com/office/drawing/2014/main" val="4076234419"/>
                  </a:ext>
                </a:extLst>
              </a:tr>
              <a:tr h="367213">
                <a:tc vMerge="1">
                  <a:txBody>
                    <a:bodyPr/>
                    <a:lstStyle/>
                    <a:p>
                      <a:pPr rtl="1"/>
                      <a:endParaRPr lang="he-IL"/>
                    </a:p>
                  </a:txBody>
                  <a:tcPr/>
                </a:tc>
                <a:tc>
                  <a:txBody>
                    <a:bodyPr/>
                    <a:lstStyle/>
                    <a:p>
                      <a:pPr algn="l" rtl="0" fontAlgn="b"/>
                      <a:r>
                        <a:rPr lang="en-US" sz="1800" u="none" strike="noStrike">
                          <a:effectLst/>
                        </a:rPr>
                        <a:t>book_it</a:t>
                      </a:r>
                      <a:endParaRPr lang="en-US" sz="1800" b="0" i="0" u="none" strike="noStrike">
                        <a:solidFill>
                          <a:srgbClr val="000000"/>
                        </a:solidFill>
                        <a:effectLst/>
                        <a:latin typeface="Arial" panose="020B0604020202020204" pitchFamily="34" charset="0"/>
                      </a:endParaRPr>
                    </a:p>
                  </a:txBody>
                  <a:tcPr marL="12832" marR="12832" marT="12832" marB="0" anchor="b"/>
                </a:tc>
                <a:tc>
                  <a:txBody>
                    <a:bodyPr/>
                    <a:lstStyle/>
                    <a:p>
                      <a:pPr algn="r" rtl="0" fontAlgn="b"/>
                      <a:r>
                        <a:rPr lang="he-IL" sz="1800" u="none" strike="noStrike">
                          <a:effectLst/>
                        </a:rPr>
                        <a:t>31</a:t>
                      </a:r>
                      <a:endParaRPr lang="he-IL" sz="1800" b="0" i="0" u="none" strike="noStrike">
                        <a:solidFill>
                          <a:srgbClr val="000000"/>
                        </a:solidFill>
                        <a:effectLst/>
                        <a:latin typeface="Arial" panose="020B0604020202020204" pitchFamily="34" charset="0"/>
                      </a:endParaRPr>
                    </a:p>
                  </a:txBody>
                  <a:tcPr marL="12832" marR="12832" marT="12832" marB="0" anchor="b"/>
                </a:tc>
                <a:tc>
                  <a:txBody>
                    <a:bodyPr/>
                    <a:lstStyle/>
                    <a:p>
                      <a:pPr algn="r" rtl="0" fontAlgn="b"/>
                      <a:r>
                        <a:rPr lang="he-IL" sz="1800" u="none" strike="noStrike">
                          <a:effectLst/>
                        </a:rPr>
                        <a:t>49</a:t>
                      </a:r>
                      <a:endParaRPr lang="he-IL" sz="1800" b="0" i="0" u="none" strike="noStrike">
                        <a:solidFill>
                          <a:srgbClr val="000000"/>
                        </a:solidFill>
                        <a:effectLst/>
                        <a:latin typeface="Arial" panose="020B0604020202020204" pitchFamily="34" charset="0"/>
                      </a:endParaRPr>
                    </a:p>
                  </a:txBody>
                  <a:tcPr marL="12832" marR="12832" marT="12832" marB="0" anchor="b"/>
                </a:tc>
                <a:extLst>
                  <a:ext uri="{0D108BD9-81ED-4DB2-BD59-A6C34878D82A}">
                    <a16:rowId xmlns:a16="http://schemas.microsoft.com/office/drawing/2014/main" val="855818900"/>
                  </a:ext>
                </a:extLst>
              </a:tr>
              <a:tr h="367213">
                <a:tc vMerge="1">
                  <a:txBody>
                    <a:bodyPr/>
                    <a:lstStyle/>
                    <a:p>
                      <a:pPr rtl="1"/>
                      <a:endParaRPr lang="he-IL"/>
                    </a:p>
                  </a:txBody>
                  <a:tcPr/>
                </a:tc>
                <a:tc>
                  <a:txBody>
                    <a:bodyPr/>
                    <a:lstStyle/>
                    <a:p>
                      <a:pPr algn="l" rtl="0" fontAlgn="b"/>
                      <a:r>
                        <a:rPr lang="en-US" sz="1800" u="none" strike="noStrike">
                          <a:effectLst/>
                        </a:rPr>
                        <a:t>instant_book</a:t>
                      </a:r>
                      <a:endParaRPr lang="en-US" sz="1800" b="0" i="0" u="none" strike="noStrike">
                        <a:solidFill>
                          <a:srgbClr val="000000"/>
                        </a:solidFill>
                        <a:effectLst/>
                        <a:latin typeface="Arial" panose="020B0604020202020204" pitchFamily="34" charset="0"/>
                      </a:endParaRPr>
                    </a:p>
                  </a:txBody>
                  <a:tcPr marL="12832" marR="12832" marT="12832" marB="0" anchor="b"/>
                </a:tc>
                <a:tc>
                  <a:txBody>
                    <a:bodyPr/>
                    <a:lstStyle/>
                    <a:p>
                      <a:pPr algn="r" rtl="0" fontAlgn="b"/>
                      <a:r>
                        <a:rPr lang="he-IL" sz="1800" u="none" strike="noStrike">
                          <a:effectLst/>
                        </a:rPr>
                        <a:t>27</a:t>
                      </a:r>
                      <a:endParaRPr lang="he-IL" sz="1800" b="0" i="0" u="none" strike="noStrike">
                        <a:solidFill>
                          <a:srgbClr val="000000"/>
                        </a:solidFill>
                        <a:effectLst/>
                        <a:latin typeface="Arial" panose="020B0604020202020204" pitchFamily="34" charset="0"/>
                      </a:endParaRPr>
                    </a:p>
                  </a:txBody>
                  <a:tcPr marL="12832" marR="12832" marT="12832" marB="0" anchor="b"/>
                </a:tc>
                <a:tc>
                  <a:txBody>
                    <a:bodyPr/>
                    <a:lstStyle/>
                    <a:p>
                      <a:pPr algn="r" rtl="0" fontAlgn="b"/>
                      <a:r>
                        <a:rPr lang="he-IL" sz="1800" u="none" strike="noStrike" dirty="0">
                          <a:effectLst/>
                        </a:rPr>
                        <a:t>100</a:t>
                      </a:r>
                      <a:endParaRPr lang="he-IL" sz="1800" b="0" i="0" u="none" strike="noStrike" dirty="0">
                        <a:solidFill>
                          <a:srgbClr val="000000"/>
                        </a:solidFill>
                        <a:effectLst/>
                        <a:latin typeface="Arial" panose="020B0604020202020204" pitchFamily="34" charset="0"/>
                      </a:endParaRPr>
                    </a:p>
                  </a:txBody>
                  <a:tcPr marL="12832" marR="12832" marT="12832" marB="0" anchor="b"/>
                </a:tc>
                <a:extLst>
                  <a:ext uri="{0D108BD9-81ED-4DB2-BD59-A6C34878D82A}">
                    <a16:rowId xmlns:a16="http://schemas.microsoft.com/office/drawing/2014/main" val="3258379541"/>
                  </a:ext>
                </a:extLst>
              </a:tr>
              <a:tr h="367213">
                <a:tc rowSpan="3">
                  <a:txBody>
                    <a:bodyPr/>
                    <a:lstStyle/>
                    <a:p>
                      <a:pPr algn="ctr" rtl="0" fontAlgn="b"/>
                      <a:r>
                        <a:rPr lang="en-US" sz="1800" u="none" strike="noStrike">
                          <a:effectLst/>
                        </a:rPr>
                        <a:t>week-3 month </a:t>
                      </a:r>
                      <a:endParaRPr lang="en-US" sz="1800" b="0" i="0" u="none" strike="noStrike">
                        <a:solidFill>
                          <a:srgbClr val="000000"/>
                        </a:solidFill>
                        <a:effectLst/>
                        <a:latin typeface="Arial" panose="020B0604020202020204" pitchFamily="34" charset="0"/>
                      </a:endParaRPr>
                    </a:p>
                  </a:txBody>
                  <a:tcPr marL="12832" marR="12832" marT="12832" marB="0" anchor="b"/>
                </a:tc>
                <a:tc>
                  <a:txBody>
                    <a:bodyPr/>
                    <a:lstStyle/>
                    <a:p>
                      <a:pPr algn="l" rtl="0" fontAlgn="b"/>
                      <a:r>
                        <a:rPr lang="en-US" sz="1800" u="none" strike="noStrike">
                          <a:effectLst/>
                        </a:rPr>
                        <a:t>book_it</a:t>
                      </a:r>
                      <a:endParaRPr lang="en-US" sz="1800" b="0" i="0" u="none" strike="noStrike">
                        <a:solidFill>
                          <a:srgbClr val="000000"/>
                        </a:solidFill>
                        <a:effectLst/>
                        <a:latin typeface="Arial" panose="020B0604020202020204" pitchFamily="34" charset="0"/>
                      </a:endParaRPr>
                    </a:p>
                  </a:txBody>
                  <a:tcPr marL="12832" marR="12832" marT="12832" marB="0" anchor="b"/>
                </a:tc>
                <a:tc>
                  <a:txBody>
                    <a:bodyPr/>
                    <a:lstStyle/>
                    <a:p>
                      <a:pPr algn="r" rtl="0" fontAlgn="b"/>
                      <a:r>
                        <a:rPr lang="he-IL" sz="1800" u="none" strike="noStrike">
                          <a:effectLst/>
                        </a:rPr>
                        <a:t>26</a:t>
                      </a:r>
                      <a:endParaRPr lang="he-IL" sz="1800" b="0" i="0" u="none" strike="noStrike">
                        <a:solidFill>
                          <a:srgbClr val="000000"/>
                        </a:solidFill>
                        <a:effectLst/>
                        <a:latin typeface="Arial" panose="020B0604020202020204" pitchFamily="34" charset="0"/>
                      </a:endParaRPr>
                    </a:p>
                  </a:txBody>
                  <a:tcPr marL="12832" marR="12832" marT="12832" marB="0" anchor="b"/>
                </a:tc>
                <a:tc>
                  <a:txBody>
                    <a:bodyPr/>
                    <a:lstStyle/>
                    <a:p>
                      <a:pPr algn="r" rtl="0" fontAlgn="b"/>
                      <a:r>
                        <a:rPr lang="he-IL" sz="1800" u="none" strike="noStrike">
                          <a:effectLst/>
                        </a:rPr>
                        <a:t>41</a:t>
                      </a:r>
                      <a:endParaRPr lang="he-IL" sz="1800" b="0" i="0" u="none" strike="noStrike">
                        <a:solidFill>
                          <a:srgbClr val="000000"/>
                        </a:solidFill>
                        <a:effectLst/>
                        <a:latin typeface="Arial" panose="020B0604020202020204" pitchFamily="34" charset="0"/>
                      </a:endParaRPr>
                    </a:p>
                  </a:txBody>
                  <a:tcPr marL="12832" marR="12832" marT="12832" marB="0" anchor="b"/>
                </a:tc>
                <a:extLst>
                  <a:ext uri="{0D108BD9-81ED-4DB2-BD59-A6C34878D82A}">
                    <a16:rowId xmlns:a16="http://schemas.microsoft.com/office/drawing/2014/main" val="1256264071"/>
                  </a:ext>
                </a:extLst>
              </a:tr>
              <a:tr h="367213">
                <a:tc vMerge="1">
                  <a:txBody>
                    <a:bodyPr/>
                    <a:lstStyle/>
                    <a:p>
                      <a:pPr rtl="1"/>
                      <a:endParaRPr lang="he-IL"/>
                    </a:p>
                  </a:txBody>
                  <a:tcPr/>
                </a:tc>
                <a:tc>
                  <a:txBody>
                    <a:bodyPr/>
                    <a:lstStyle/>
                    <a:p>
                      <a:pPr algn="l" rtl="0" fontAlgn="b"/>
                      <a:r>
                        <a:rPr lang="en-US" sz="1800" u="none" strike="noStrike">
                          <a:effectLst/>
                        </a:rPr>
                        <a:t>contact_me</a:t>
                      </a:r>
                      <a:endParaRPr lang="en-US" sz="1800" b="0" i="0" u="none" strike="noStrike">
                        <a:solidFill>
                          <a:srgbClr val="FF0000"/>
                        </a:solidFill>
                        <a:effectLst/>
                        <a:latin typeface="Arial" panose="020B0604020202020204" pitchFamily="34" charset="0"/>
                      </a:endParaRPr>
                    </a:p>
                  </a:txBody>
                  <a:tcPr marL="12832" marR="12832" marT="12832" marB="0" anchor="b"/>
                </a:tc>
                <a:tc>
                  <a:txBody>
                    <a:bodyPr/>
                    <a:lstStyle/>
                    <a:p>
                      <a:pPr algn="r" rtl="0" fontAlgn="b"/>
                      <a:r>
                        <a:rPr lang="he-IL" sz="1800" u="none" strike="noStrike">
                          <a:effectLst/>
                        </a:rPr>
                        <a:t>59</a:t>
                      </a:r>
                      <a:endParaRPr lang="he-IL" sz="1800" b="0" i="0" u="none" strike="noStrike">
                        <a:solidFill>
                          <a:srgbClr val="FF0000"/>
                        </a:solidFill>
                        <a:effectLst/>
                        <a:latin typeface="Arial" panose="020B0604020202020204" pitchFamily="34" charset="0"/>
                      </a:endParaRPr>
                    </a:p>
                  </a:txBody>
                  <a:tcPr marL="12832" marR="12832" marT="12832" marB="0" anchor="b"/>
                </a:tc>
                <a:tc>
                  <a:txBody>
                    <a:bodyPr/>
                    <a:lstStyle/>
                    <a:p>
                      <a:pPr algn="r" rtl="0" fontAlgn="b"/>
                      <a:r>
                        <a:rPr lang="he-IL" sz="1800" u="none" strike="noStrike">
                          <a:effectLst/>
                        </a:rPr>
                        <a:t>6</a:t>
                      </a:r>
                      <a:endParaRPr lang="he-IL" sz="1800" b="0" i="0" u="none" strike="noStrike">
                        <a:solidFill>
                          <a:srgbClr val="FF0000"/>
                        </a:solidFill>
                        <a:effectLst/>
                        <a:latin typeface="Arial" panose="020B0604020202020204" pitchFamily="34" charset="0"/>
                      </a:endParaRPr>
                    </a:p>
                  </a:txBody>
                  <a:tcPr marL="12832" marR="12832" marT="12832" marB="0" anchor="b"/>
                </a:tc>
                <a:extLst>
                  <a:ext uri="{0D108BD9-81ED-4DB2-BD59-A6C34878D82A}">
                    <a16:rowId xmlns:a16="http://schemas.microsoft.com/office/drawing/2014/main" val="29670871"/>
                  </a:ext>
                </a:extLst>
              </a:tr>
              <a:tr h="367213">
                <a:tc vMerge="1">
                  <a:txBody>
                    <a:bodyPr/>
                    <a:lstStyle/>
                    <a:p>
                      <a:pPr rtl="1"/>
                      <a:endParaRPr lang="he-IL"/>
                    </a:p>
                  </a:txBody>
                  <a:tcPr/>
                </a:tc>
                <a:tc>
                  <a:txBody>
                    <a:bodyPr/>
                    <a:lstStyle/>
                    <a:p>
                      <a:pPr algn="l" rtl="0" fontAlgn="b"/>
                      <a:r>
                        <a:rPr lang="en-US" sz="1800" u="none" strike="noStrike">
                          <a:effectLst/>
                        </a:rPr>
                        <a:t>instant_book</a:t>
                      </a:r>
                      <a:endParaRPr lang="en-US" sz="1800" b="0" i="0" u="none" strike="noStrike">
                        <a:solidFill>
                          <a:srgbClr val="000000"/>
                        </a:solidFill>
                        <a:effectLst/>
                        <a:latin typeface="Arial" panose="020B0604020202020204" pitchFamily="34" charset="0"/>
                      </a:endParaRPr>
                    </a:p>
                  </a:txBody>
                  <a:tcPr marL="12832" marR="12832" marT="12832" marB="0" anchor="b"/>
                </a:tc>
                <a:tc>
                  <a:txBody>
                    <a:bodyPr/>
                    <a:lstStyle/>
                    <a:p>
                      <a:pPr algn="r" rtl="0" fontAlgn="b"/>
                      <a:r>
                        <a:rPr lang="he-IL" sz="1800" u="none" strike="noStrike">
                          <a:effectLst/>
                        </a:rPr>
                        <a:t>13</a:t>
                      </a:r>
                      <a:endParaRPr lang="he-IL" sz="1800" b="0" i="0" u="none" strike="noStrike">
                        <a:solidFill>
                          <a:srgbClr val="000000"/>
                        </a:solidFill>
                        <a:effectLst/>
                        <a:latin typeface="Arial" panose="020B0604020202020204" pitchFamily="34" charset="0"/>
                      </a:endParaRPr>
                    </a:p>
                  </a:txBody>
                  <a:tcPr marL="12832" marR="12832" marT="12832" marB="0" anchor="b"/>
                </a:tc>
                <a:tc>
                  <a:txBody>
                    <a:bodyPr/>
                    <a:lstStyle/>
                    <a:p>
                      <a:pPr algn="r" rtl="0" fontAlgn="b"/>
                      <a:r>
                        <a:rPr lang="he-IL" sz="1800" u="none" strike="noStrike">
                          <a:effectLst/>
                        </a:rPr>
                        <a:t>100</a:t>
                      </a:r>
                      <a:endParaRPr lang="he-IL" sz="1800" b="0" i="0" u="none" strike="noStrike">
                        <a:solidFill>
                          <a:srgbClr val="000000"/>
                        </a:solidFill>
                        <a:effectLst/>
                        <a:latin typeface="Arial" panose="020B0604020202020204" pitchFamily="34" charset="0"/>
                      </a:endParaRPr>
                    </a:p>
                  </a:txBody>
                  <a:tcPr marL="12832" marR="12832" marT="12832" marB="0" anchor="b"/>
                </a:tc>
                <a:extLst>
                  <a:ext uri="{0D108BD9-81ED-4DB2-BD59-A6C34878D82A}">
                    <a16:rowId xmlns:a16="http://schemas.microsoft.com/office/drawing/2014/main" val="1935288515"/>
                  </a:ext>
                </a:extLst>
              </a:tr>
              <a:tr h="367213">
                <a:tc rowSpan="2">
                  <a:txBody>
                    <a:bodyPr/>
                    <a:lstStyle/>
                    <a:p>
                      <a:pPr algn="ctr" rtl="0" fontAlgn="b"/>
                      <a:r>
                        <a:rPr lang="en-US" sz="1800" u="none" strike="noStrike">
                          <a:effectLst/>
                        </a:rPr>
                        <a:t>3-6 months</a:t>
                      </a:r>
                      <a:endParaRPr lang="en-US" sz="1800" b="0" i="0" u="none" strike="noStrike">
                        <a:solidFill>
                          <a:srgbClr val="000000"/>
                        </a:solidFill>
                        <a:effectLst/>
                        <a:latin typeface="Arial" panose="020B0604020202020204" pitchFamily="34" charset="0"/>
                      </a:endParaRPr>
                    </a:p>
                  </a:txBody>
                  <a:tcPr marL="12832" marR="12832" marT="12832" marB="0" anchor="b"/>
                </a:tc>
                <a:tc>
                  <a:txBody>
                    <a:bodyPr/>
                    <a:lstStyle/>
                    <a:p>
                      <a:pPr algn="l" rtl="0" fontAlgn="b"/>
                      <a:r>
                        <a:rPr lang="en-US" sz="1800" u="none" strike="noStrike">
                          <a:effectLst/>
                        </a:rPr>
                        <a:t>contact_me</a:t>
                      </a:r>
                      <a:endParaRPr lang="en-US" sz="1800" b="0" i="0" u="none" strike="noStrike">
                        <a:solidFill>
                          <a:srgbClr val="000000"/>
                        </a:solidFill>
                        <a:effectLst/>
                        <a:latin typeface="Arial" panose="020B0604020202020204" pitchFamily="34" charset="0"/>
                      </a:endParaRPr>
                    </a:p>
                  </a:txBody>
                  <a:tcPr marL="12832" marR="12832" marT="12832" marB="0" anchor="b"/>
                </a:tc>
                <a:tc>
                  <a:txBody>
                    <a:bodyPr/>
                    <a:lstStyle/>
                    <a:p>
                      <a:pPr algn="r" rtl="0" fontAlgn="b"/>
                      <a:r>
                        <a:rPr lang="he-IL" sz="1800" u="none" strike="noStrike">
                          <a:effectLst/>
                        </a:rPr>
                        <a:t>87</a:t>
                      </a:r>
                      <a:endParaRPr lang="he-IL" sz="1800" b="0" i="0" u="none" strike="noStrike">
                        <a:solidFill>
                          <a:srgbClr val="000000"/>
                        </a:solidFill>
                        <a:effectLst/>
                        <a:latin typeface="Arial" panose="020B0604020202020204" pitchFamily="34" charset="0"/>
                      </a:endParaRPr>
                    </a:p>
                  </a:txBody>
                  <a:tcPr marL="12832" marR="12832" marT="12832" marB="0" anchor="b"/>
                </a:tc>
                <a:tc>
                  <a:txBody>
                    <a:bodyPr/>
                    <a:lstStyle/>
                    <a:p>
                      <a:pPr algn="r" rtl="0" fontAlgn="b"/>
                      <a:r>
                        <a:rPr lang="he-IL" sz="1800" u="none" strike="noStrike">
                          <a:effectLst/>
                        </a:rPr>
                        <a:t>0</a:t>
                      </a:r>
                      <a:endParaRPr lang="he-IL" sz="1800" b="0" i="0" u="none" strike="noStrike">
                        <a:solidFill>
                          <a:srgbClr val="000000"/>
                        </a:solidFill>
                        <a:effectLst/>
                        <a:latin typeface="Arial" panose="020B0604020202020204" pitchFamily="34" charset="0"/>
                      </a:endParaRPr>
                    </a:p>
                  </a:txBody>
                  <a:tcPr marL="12832" marR="12832" marT="12832" marB="0" anchor="b"/>
                </a:tc>
                <a:extLst>
                  <a:ext uri="{0D108BD9-81ED-4DB2-BD59-A6C34878D82A}">
                    <a16:rowId xmlns:a16="http://schemas.microsoft.com/office/drawing/2014/main" val="3762161316"/>
                  </a:ext>
                </a:extLst>
              </a:tr>
              <a:tr h="367213">
                <a:tc vMerge="1">
                  <a:txBody>
                    <a:bodyPr/>
                    <a:lstStyle/>
                    <a:p>
                      <a:pPr rtl="1"/>
                      <a:endParaRPr lang="he-IL"/>
                    </a:p>
                  </a:txBody>
                  <a:tcPr/>
                </a:tc>
                <a:tc>
                  <a:txBody>
                    <a:bodyPr/>
                    <a:lstStyle/>
                    <a:p>
                      <a:pPr algn="l" rtl="0" fontAlgn="b"/>
                      <a:r>
                        <a:rPr lang="en-US" sz="1800" u="none" strike="noStrike">
                          <a:effectLst/>
                        </a:rPr>
                        <a:t>book_it</a:t>
                      </a:r>
                      <a:endParaRPr lang="en-US" sz="1800" b="0" i="0" u="none" strike="noStrike">
                        <a:solidFill>
                          <a:srgbClr val="000000"/>
                        </a:solidFill>
                        <a:effectLst/>
                        <a:latin typeface="Arial" panose="020B0604020202020204" pitchFamily="34" charset="0"/>
                      </a:endParaRPr>
                    </a:p>
                  </a:txBody>
                  <a:tcPr marL="12832" marR="12832" marT="12832" marB="0" anchor="b"/>
                </a:tc>
                <a:tc>
                  <a:txBody>
                    <a:bodyPr/>
                    <a:lstStyle/>
                    <a:p>
                      <a:pPr algn="r" rtl="0" fontAlgn="b"/>
                      <a:r>
                        <a:rPr lang="he-IL" sz="1800" u="none" strike="noStrike">
                          <a:effectLst/>
                        </a:rPr>
                        <a:t>12</a:t>
                      </a:r>
                      <a:endParaRPr lang="he-IL" sz="1800" b="0" i="0" u="none" strike="noStrike">
                        <a:solidFill>
                          <a:srgbClr val="000000"/>
                        </a:solidFill>
                        <a:effectLst/>
                        <a:latin typeface="Arial" panose="020B0604020202020204" pitchFamily="34" charset="0"/>
                      </a:endParaRPr>
                    </a:p>
                  </a:txBody>
                  <a:tcPr marL="12832" marR="12832" marT="12832" marB="0" anchor="b"/>
                </a:tc>
                <a:tc>
                  <a:txBody>
                    <a:bodyPr/>
                    <a:lstStyle/>
                    <a:p>
                      <a:pPr algn="r" rtl="0" fontAlgn="b"/>
                      <a:r>
                        <a:rPr lang="he-IL" sz="1800" u="none" strike="noStrike">
                          <a:effectLst/>
                        </a:rPr>
                        <a:t>9</a:t>
                      </a:r>
                      <a:endParaRPr lang="he-IL" sz="1800" b="0" i="0" u="none" strike="noStrike">
                        <a:solidFill>
                          <a:srgbClr val="000000"/>
                        </a:solidFill>
                        <a:effectLst/>
                        <a:latin typeface="Arial" panose="020B0604020202020204" pitchFamily="34" charset="0"/>
                      </a:endParaRPr>
                    </a:p>
                  </a:txBody>
                  <a:tcPr marL="12832" marR="12832" marT="12832" marB="0" anchor="b"/>
                </a:tc>
                <a:extLst>
                  <a:ext uri="{0D108BD9-81ED-4DB2-BD59-A6C34878D82A}">
                    <a16:rowId xmlns:a16="http://schemas.microsoft.com/office/drawing/2014/main" val="1178693166"/>
                  </a:ext>
                </a:extLst>
              </a:tr>
              <a:tr h="367213">
                <a:tc>
                  <a:txBody>
                    <a:bodyPr/>
                    <a:lstStyle/>
                    <a:p>
                      <a:pPr algn="r" rtl="0" fontAlgn="b"/>
                      <a:r>
                        <a:rPr lang="en-US" sz="1800" u="none" strike="noStrike">
                          <a:effectLst/>
                        </a:rPr>
                        <a:t>6-9 months</a:t>
                      </a:r>
                      <a:endParaRPr lang="en-US" sz="1800" b="0" i="0" u="none" strike="noStrike">
                        <a:solidFill>
                          <a:srgbClr val="000000"/>
                        </a:solidFill>
                        <a:effectLst/>
                        <a:latin typeface="Arial" panose="020B0604020202020204" pitchFamily="34" charset="0"/>
                      </a:endParaRPr>
                    </a:p>
                  </a:txBody>
                  <a:tcPr marL="12832" marR="12832" marT="12832" marB="0" anchor="b"/>
                </a:tc>
                <a:tc>
                  <a:txBody>
                    <a:bodyPr/>
                    <a:lstStyle/>
                    <a:p>
                      <a:pPr algn="l" rtl="0" fontAlgn="b"/>
                      <a:r>
                        <a:rPr lang="en-US" sz="1800" u="none" strike="noStrike">
                          <a:effectLst/>
                        </a:rPr>
                        <a:t>contact_me</a:t>
                      </a:r>
                      <a:endParaRPr lang="en-US" sz="1800" b="0" i="0" u="none" strike="noStrike">
                        <a:solidFill>
                          <a:srgbClr val="FF0000"/>
                        </a:solidFill>
                        <a:effectLst/>
                        <a:latin typeface="Arial" panose="020B0604020202020204" pitchFamily="34" charset="0"/>
                      </a:endParaRPr>
                    </a:p>
                  </a:txBody>
                  <a:tcPr marL="12832" marR="12832" marT="12832" marB="0" anchor="b"/>
                </a:tc>
                <a:tc>
                  <a:txBody>
                    <a:bodyPr/>
                    <a:lstStyle/>
                    <a:p>
                      <a:pPr algn="r" rtl="0" fontAlgn="b"/>
                      <a:r>
                        <a:rPr lang="he-IL" sz="1800" u="none" strike="noStrike">
                          <a:effectLst/>
                        </a:rPr>
                        <a:t>100</a:t>
                      </a:r>
                      <a:endParaRPr lang="he-IL" sz="1800" b="0" i="0" u="none" strike="noStrike">
                        <a:solidFill>
                          <a:srgbClr val="FF0000"/>
                        </a:solidFill>
                        <a:effectLst/>
                        <a:latin typeface="Arial" panose="020B0604020202020204" pitchFamily="34" charset="0"/>
                      </a:endParaRPr>
                    </a:p>
                  </a:txBody>
                  <a:tcPr marL="12832" marR="12832" marT="12832" marB="0" anchor="b"/>
                </a:tc>
                <a:tc>
                  <a:txBody>
                    <a:bodyPr/>
                    <a:lstStyle/>
                    <a:p>
                      <a:pPr algn="r" rtl="0" fontAlgn="b"/>
                      <a:r>
                        <a:rPr lang="he-IL" sz="1800" u="none" strike="noStrike">
                          <a:effectLst/>
                        </a:rPr>
                        <a:t>0</a:t>
                      </a:r>
                      <a:endParaRPr lang="he-IL" sz="1800" b="0" i="0" u="none" strike="noStrike">
                        <a:solidFill>
                          <a:srgbClr val="FF0000"/>
                        </a:solidFill>
                        <a:effectLst/>
                        <a:latin typeface="Arial" panose="020B0604020202020204" pitchFamily="34" charset="0"/>
                      </a:endParaRPr>
                    </a:p>
                  </a:txBody>
                  <a:tcPr marL="12832" marR="12832" marT="12832" marB="0" anchor="b"/>
                </a:tc>
                <a:extLst>
                  <a:ext uri="{0D108BD9-81ED-4DB2-BD59-A6C34878D82A}">
                    <a16:rowId xmlns:a16="http://schemas.microsoft.com/office/drawing/2014/main" val="1821984346"/>
                  </a:ext>
                </a:extLst>
              </a:tr>
              <a:tr h="367213">
                <a:tc>
                  <a:txBody>
                    <a:bodyPr/>
                    <a:lstStyle/>
                    <a:p>
                      <a:pPr algn="l" rtl="0" fontAlgn="b"/>
                      <a:r>
                        <a:rPr lang="en-US" sz="1800" u="none" strike="noStrike">
                          <a:effectLst/>
                        </a:rPr>
                        <a:t>ONE YEAR</a:t>
                      </a:r>
                      <a:endParaRPr lang="en-US" sz="1800" b="0" i="0" u="none" strike="noStrike">
                        <a:solidFill>
                          <a:srgbClr val="FF0000"/>
                        </a:solidFill>
                        <a:effectLst/>
                        <a:latin typeface="Arial" panose="020B0604020202020204" pitchFamily="34" charset="0"/>
                      </a:endParaRPr>
                    </a:p>
                  </a:txBody>
                  <a:tcPr marL="12832" marR="12832" marT="12832" marB="0" anchor="b"/>
                </a:tc>
                <a:tc>
                  <a:txBody>
                    <a:bodyPr/>
                    <a:lstStyle/>
                    <a:p>
                      <a:pPr algn="l" rtl="0" fontAlgn="b"/>
                      <a:r>
                        <a:rPr lang="en-US" sz="1800" u="none" strike="noStrike">
                          <a:effectLst/>
                        </a:rPr>
                        <a:t>contact_me</a:t>
                      </a:r>
                      <a:endParaRPr lang="en-US" sz="1800" b="0" i="0" u="none" strike="noStrike">
                        <a:solidFill>
                          <a:srgbClr val="FF0000"/>
                        </a:solidFill>
                        <a:effectLst/>
                        <a:latin typeface="Arial" panose="020B0604020202020204" pitchFamily="34" charset="0"/>
                      </a:endParaRPr>
                    </a:p>
                  </a:txBody>
                  <a:tcPr marL="12832" marR="12832" marT="12832" marB="0" anchor="b"/>
                </a:tc>
                <a:tc>
                  <a:txBody>
                    <a:bodyPr/>
                    <a:lstStyle/>
                    <a:p>
                      <a:pPr algn="r" rtl="0" fontAlgn="b"/>
                      <a:r>
                        <a:rPr lang="he-IL" sz="1800" u="none" strike="noStrike">
                          <a:effectLst/>
                        </a:rPr>
                        <a:t>100</a:t>
                      </a:r>
                      <a:endParaRPr lang="he-IL" sz="1800" b="0" i="0" u="none" strike="noStrike">
                        <a:solidFill>
                          <a:srgbClr val="FF0000"/>
                        </a:solidFill>
                        <a:effectLst/>
                        <a:latin typeface="Arial" panose="020B0604020202020204" pitchFamily="34" charset="0"/>
                      </a:endParaRPr>
                    </a:p>
                  </a:txBody>
                  <a:tcPr marL="12832" marR="12832" marT="12832" marB="0" anchor="b"/>
                </a:tc>
                <a:tc>
                  <a:txBody>
                    <a:bodyPr/>
                    <a:lstStyle/>
                    <a:p>
                      <a:pPr algn="r" rtl="0" fontAlgn="b"/>
                      <a:r>
                        <a:rPr lang="he-IL" sz="1800" u="none" strike="noStrike" dirty="0">
                          <a:effectLst/>
                        </a:rPr>
                        <a:t>0</a:t>
                      </a:r>
                      <a:endParaRPr lang="he-IL" sz="1800" b="0" i="0" u="none" strike="noStrike" dirty="0">
                        <a:solidFill>
                          <a:srgbClr val="FF0000"/>
                        </a:solidFill>
                        <a:effectLst/>
                        <a:latin typeface="Arial" panose="020B0604020202020204" pitchFamily="34" charset="0"/>
                      </a:endParaRPr>
                    </a:p>
                  </a:txBody>
                  <a:tcPr marL="12832" marR="12832" marT="12832" marB="0" anchor="b"/>
                </a:tc>
                <a:extLst>
                  <a:ext uri="{0D108BD9-81ED-4DB2-BD59-A6C34878D82A}">
                    <a16:rowId xmlns:a16="http://schemas.microsoft.com/office/drawing/2014/main" val="1216455028"/>
                  </a:ext>
                </a:extLst>
              </a:tr>
            </a:tbl>
          </a:graphicData>
        </a:graphic>
      </p:graphicFrame>
    </p:spTree>
    <p:extLst>
      <p:ext uri="{BB962C8B-B14F-4D97-AF65-F5344CB8AC3E}">
        <p14:creationId xmlns:p14="http://schemas.microsoft.com/office/powerpoint/2010/main" val="2853110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D931F-FDCD-97DE-4248-ECB73F5D3461}"/>
              </a:ext>
            </a:extLst>
          </p:cNvPr>
          <p:cNvSpPr>
            <a:spLocks noGrp="1"/>
          </p:cNvSpPr>
          <p:nvPr>
            <p:ph type="title"/>
          </p:nvPr>
        </p:nvSpPr>
        <p:spPr/>
        <p:txBody>
          <a:bodyPr/>
          <a:lstStyle/>
          <a:p>
            <a:r>
              <a:rPr lang="en-US" sz="4400" b="1" i="0" u="none" strike="noStrike" baseline="0" dirty="0">
                <a:latin typeface="ADLaM Display" panose="02010000000000000000" pitchFamily="2" charset="0"/>
                <a:ea typeface="ADLaM Display" panose="02010000000000000000" pitchFamily="2" charset="0"/>
                <a:cs typeface="ADLaM Display" panose="02010000000000000000" pitchFamily="2" charset="0"/>
              </a:rPr>
              <a:t>OKR Model</a:t>
            </a:r>
            <a:endParaRPr lang="he-IL" dirty="0">
              <a:latin typeface="ADLaM Display" panose="02010000000000000000" pitchFamily="2" charset="0"/>
              <a:ea typeface="ADLaM Display" panose="02010000000000000000" pitchFamily="2" charset="0"/>
            </a:endParaRPr>
          </a:p>
        </p:txBody>
      </p:sp>
      <p:sp>
        <p:nvSpPr>
          <p:cNvPr id="5" name="Text Placeholder 4">
            <a:extLst>
              <a:ext uri="{FF2B5EF4-FFF2-40B4-BE49-F238E27FC236}">
                <a16:creationId xmlns:a16="http://schemas.microsoft.com/office/drawing/2014/main" id="{8C52545A-A441-5B9D-C28A-EA9697AD0E6B}"/>
              </a:ext>
            </a:extLst>
          </p:cNvPr>
          <p:cNvSpPr>
            <a:spLocks noGrp="1"/>
          </p:cNvSpPr>
          <p:nvPr>
            <p:ph type="body" idx="1"/>
          </p:nvPr>
        </p:nvSpPr>
        <p:spPr>
          <a:xfrm>
            <a:off x="839788" y="1681163"/>
            <a:ext cx="5157787" cy="823912"/>
          </a:xfrm>
        </p:spPr>
        <p:txBody>
          <a:bodyPr>
            <a:normAutofit lnSpcReduction="10000"/>
          </a:bodyPr>
          <a:lstStyle/>
          <a:p>
            <a:endParaRPr lang="en-US" sz="2400" b="0" i="0" u="none" strike="noStrike" baseline="0" dirty="0">
              <a:solidFill>
                <a:srgbClr val="5E696C"/>
              </a:solidFill>
              <a:latin typeface="Lato-Regular"/>
            </a:endParaRPr>
          </a:p>
          <a:p>
            <a:r>
              <a:rPr lang="en-US" sz="2400" b="0" i="0" u="none" strike="noStrike" baseline="0" dirty="0">
                <a:solidFill>
                  <a:srgbClr val="5E696C"/>
                </a:solidFill>
                <a:latin typeface="ADLaM Display" panose="02010000000000000000" pitchFamily="2" charset="0"/>
                <a:ea typeface="ADLaM Display" panose="02010000000000000000" pitchFamily="2" charset="0"/>
                <a:cs typeface="ADLaM Display" panose="02010000000000000000" pitchFamily="2" charset="0"/>
              </a:rPr>
              <a:t>Objectives:</a:t>
            </a:r>
          </a:p>
          <a:p>
            <a:endParaRPr lang="he-IL" dirty="0"/>
          </a:p>
        </p:txBody>
      </p:sp>
      <p:sp>
        <p:nvSpPr>
          <p:cNvPr id="3" name="Content Placeholder 2">
            <a:extLst>
              <a:ext uri="{FF2B5EF4-FFF2-40B4-BE49-F238E27FC236}">
                <a16:creationId xmlns:a16="http://schemas.microsoft.com/office/drawing/2014/main" id="{B0D25758-9CE3-7BD0-54F1-734D61E90BFE}"/>
              </a:ext>
            </a:extLst>
          </p:cNvPr>
          <p:cNvSpPr>
            <a:spLocks noGrp="1"/>
          </p:cNvSpPr>
          <p:nvPr>
            <p:ph sz="half" idx="2"/>
          </p:nvPr>
        </p:nvSpPr>
        <p:spPr/>
        <p:txBody>
          <a:bodyPr/>
          <a:lstStyle/>
          <a:p>
            <a:pPr marL="0" indent="0" algn="l">
              <a:buNone/>
            </a:pPr>
            <a:r>
              <a:rPr lang="en-US" sz="1800" b="0" i="0" u="none" strike="noStrike" baseline="0" dirty="0">
                <a:solidFill>
                  <a:srgbClr val="5E696C"/>
                </a:solidFill>
                <a:latin typeface="ArialMT"/>
              </a:rPr>
              <a:t>● </a:t>
            </a:r>
            <a:r>
              <a:rPr lang="en-US" sz="1800" b="0" i="0" u="none" strike="noStrike" baseline="0" dirty="0">
                <a:solidFill>
                  <a:srgbClr val="5E696C"/>
                </a:solidFill>
                <a:latin typeface="Lato-Regular"/>
              </a:rPr>
              <a:t>Increase the number of bookings in Rio de</a:t>
            </a:r>
          </a:p>
          <a:p>
            <a:pPr marL="0" indent="0" algn="l">
              <a:buNone/>
            </a:pPr>
            <a:r>
              <a:rPr lang="en-US" sz="1800" b="0" i="0" u="none" strike="noStrike" baseline="0" dirty="0">
                <a:solidFill>
                  <a:srgbClr val="5E696C"/>
                </a:solidFill>
                <a:latin typeface="Lato-Regular"/>
              </a:rPr>
              <a:t>Janeiro (RDJ).</a:t>
            </a:r>
          </a:p>
          <a:p>
            <a:pPr marL="0" indent="0" algn="l">
              <a:buNone/>
            </a:pPr>
            <a:r>
              <a:rPr lang="en-US" sz="1800" b="0" i="0" u="none" strike="noStrike" baseline="0" dirty="0">
                <a:solidFill>
                  <a:srgbClr val="5E696C"/>
                </a:solidFill>
                <a:latin typeface="ArialMT"/>
              </a:rPr>
              <a:t>● </a:t>
            </a:r>
            <a:r>
              <a:rPr lang="en-US" sz="1800" b="0" i="0" u="none" strike="noStrike" baseline="0" dirty="0">
                <a:solidFill>
                  <a:srgbClr val="5E696C"/>
                </a:solidFill>
                <a:latin typeface="Lato-Regular"/>
              </a:rPr>
              <a:t>Attract new &amp; retain existing customers in</a:t>
            </a:r>
          </a:p>
          <a:p>
            <a:pPr marL="0" indent="0" algn="l">
              <a:buNone/>
            </a:pPr>
            <a:r>
              <a:rPr lang="en-US" sz="1800" b="0" i="0" u="none" strike="noStrike" baseline="0" dirty="0">
                <a:solidFill>
                  <a:srgbClr val="5E696C"/>
                </a:solidFill>
                <a:latin typeface="Lato-Regular"/>
              </a:rPr>
              <a:t>the RDJ market.</a:t>
            </a:r>
          </a:p>
          <a:p>
            <a:pPr marL="0" indent="0" algn="l">
              <a:buNone/>
            </a:pPr>
            <a:r>
              <a:rPr lang="en-US" sz="1800" b="0" i="0" u="none" strike="noStrike" baseline="0" dirty="0">
                <a:solidFill>
                  <a:srgbClr val="5E696C"/>
                </a:solidFill>
                <a:latin typeface="ArialMT"/>
              </a:rPr>
              <a:t>● </a:t>
            </a:r>
            <a:r>
              <a:rPr lang="en-US" sz="1800" b="0" i="0" u="none" strike="noStrike" baseline="0" dirty="0">
                <a:solidFill>
                  <a:srgbClr val="5E696C"/>
                </a:solidFill>
                <a:latin typeface="Lato-Regular"/>
              </a:rPr>
              <a:t>Improve the guest-host matching process</a:t>
            </a:r>
          </a:p>
          <a:p>
            <a:pPr marL="0" indent="0" algn="l">
              <a:buNone/>
            </a:pPr>
            <a:r>
              <a:rPr lang="en-US" sz="1800" b="0" i="0" u="none" strike="noStrike" baseline="0" dirty="0">
                <a:solidFill>
                  <a:srgbClr val="5E696C"/>
                </a:solidFill>
                <a:latin typeface="Lato-Regular"/>
              </a:rPr>
              <a:t>(speed + convenience).</a:t>
            </a:r>
            <a:endParaRPr lang="he-IL" dirty="0"/>
          </a:p>
        </p:txBody>
      </p:sp>
      <p:sp>
        <p:nvSpPr>
          <p:cNvPr id="6" name="Text Placeholder 5">
            <a:extLst>
              <a:ext uri="{FF2B5EF4-FFF2-40B4-BE49-F238E27FC236}">
                <a16:creationId xmlns:a16="http://schemas.microsoft.com/office/drawing/2014/main" id="{347AB0FB-B52F-53AC-7F9E-470571EB9253}"/>
              </a:ext>
            </a:extLst>
          </p:cNvPr>
          <p:cNvSpPr>
            <a:spLocks noGrp="1"/>
          </p:cNvSpPr>
          <p:nvPr>
            <p:ph type="body" sz="quarter" idx="3"/>
          </p:nvPr>
        </p:nvSpPr>
        <p:spPr>
          <a:xfrm>
            <a:off x="6172200" y="1681163"/>
            <a:ext cx="5183188" cy="484988"/>
          </a:xfrm>
        </p:spPr>
        <p:txBody>
          <a:bodyPr>
            <a:noAutofit/>
          </a:bodyPr>
          <a:lstStyle/>
          <a:p>
            <a:r>
              <a:rPr lang="en-US" b="0" i="0" u="none" strike="noStrike" baseline="0" dirty="0">
                <a:solidFill>
                  <a:srgbClr val="5E696C"/>
                </a:solidFill>
                <a:latin typeface="ADLaM Display" panose="02010000000000000000" pitchFamily="2" charset="0"/>
                <a:ea typeface="ADLaM Display" panose="02010000000000000000" pitchFamily="2" charset="0"/>
                <a:cs typeface="ADLaM Display" panose="02010000000000000000" pitchFamily="2" charset="0"/>
              </a:rPr>
              <a:t>Key Results:</a:t>
            </a:r>
            <a:endParaRPr lang="he-IL" dirty="0">
              <a:latin typeface="ADLaM Display" panose="02010000000000000000" pitchFamily="2" charset="0"/>
              <a:ea typeface="ADLaM Display" panose="02010000000000000000" pitchFamily="2" charset="0"/>
            </a:endParaRPr>
          </a:p>
        </p:txBody>
      </p:sp>
      <p:sp>
        <p:nvSpPr>
          <p:cNvPr id="7" name="Content Placeholder 6">
            <a:extLst>
              <a:ext uri="{FF2B5EF4-FFF2-40B4-BE49-F238E27FC236}">
                <a16:creationId xmlns:a16="http://schemas.microsoft.com/office/drawing/2014/main" id="{C881D345-12AE-21D5-234D-034C3611E6D7}"/>
              </a:ext>
            </a:extLst>
          </p:cNvPr>
          <p:cNvSpPr>
            <a:spLocks noGrp="1"/>
          </p:cNvSpPr>
          <p:nvPr>
            <p:ph sz="quarter" idx="4"/>
          </p:nvPr>
        </p:nvSpPr>
        <p:spPr/>
        <p:txBody>
          <a:bodyPr/>
          <a:lstStyle/>
          <a:p>
            <a:pPr marL="0" indent="0" algn="l">
              <a:buNone/>
            </a:pPr>
            <a:r>
              <a:rPr lang="en-US" sz="1800" b="0" i="0" u="none" strike="noStrike" baseline="0" dirty="0">
                <a:solidFill>
                  <a:srgbClr val="5E696C"/>
                </a:solidFill>
                <a:latin typeface="ArialMT"/>
              </a:rPr>
              <a:t>● </a:t>
            </a:r>
            <a:r>
              <a:rPr lang="en-US" sz="1800" b="0" i="0" u="none" strike="noStrike" baseline="0" dirty="0">
                <a:solidFill>
                  <a:srgbClr val="5E696C"/>
                </a:solidFill>
                <a:latin typeface="Lato-Regular"/>
              </a:rPr>
              <a:t>Total bookings increases over time.</a:t>
            </a:r>
          </a:p>
          <a:p>
            <a:pPr marL="0" indent="0" algn="l">
              <a:buNone/>
            </a:pPr>
            <a:r>
              <a:rPr lang="en-US" sz="1800" b="0" i="0" u="none" strike="noStrike" baseline="0" dirty="0">
                <a:solidFill>
                  <a:srgbClr val="5E696C"/>
                </a:solidFill>
                <a:latin typeface="ArialMT"/>
              </a:rPr>
              <a:t>● </a:t>
            </a:r>
            <a:r>
              <a:rPr lang="en-US" sz="1800" b="0" i="0" u="none" strike="noStrike" baseline="0" dirty="0">
                <a:solidFill>
                  <a:srgbClr val="5E696C"/>
                </a:solidFill>
                <a:latin typeface="Lato-Regular"/>
              </a:rPr>
              <a:t>Cumulative customer base grows.</a:t>
            </a:r>
          </a:p>
          <a:p>
            <a:pPr marL="0" indent="0" algn="l">
              <a:buNone/>
            </a:pPr>
            <a:r>
              <a:rPr lang="en-US" sz="1800" b="0" i="0" u="none" strike="noStrike" baseline="0" dirty="0">
                <a:solidFill>
                  <a:srgbClr val="5E696C"/>
                </a:solidFill>
                <a:latin typeface="ArialMT"/>
              </a:rPr>
              <a:t>● </a:t>
            </a:r>
            <a:r>
              <a:rPr lang="en-US" sz="1800" b="0" i="0" u="none" strike="noStrike" baseline="0" dirty="0">
                <a:solidFill>
                  <a:srgbClr val="5E696C"/>
                </a:solidFill>
                <a:latin typeface="Lato-Regular"/>
              </a:rPr>
              <a:t>Booking conversion increases over time.</a:t>
            </a:r>
            <a:endParaRPr lang="he-IL" dirty="0"/>
          </a:p>
        </p:txBody>
      </p:sp>
    </p:spTree>
    <p:extLst>
      <p:ext uri="{BB962C8B-B14F-4D97-AF65-F5344CB8AC3E}">
        <p14:creationId xmlns:p14="http://schemas.microsoft.com/office/powerpoint/2010/main" val="47297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83E4-5ADF-428E-F91B-254B158AB71B}"/>
              </a:ext>
            </a:extLst>
          </p:cNvPr>
          <p:cNvSpPr>
            <a:spLocks noGrp="1"/>
          </p:cNvSpPr>
          <p:nvPr>
            <p:ph type="title"/>
          </p:nvPr>
        </p:nvSpPr>
        <p:spPr/>
        <p:txBody>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“Contact Me” performs poorly</a:t>
            </a:r>
            <a:endParaRPr lang="he-IL" dirty="0">
              <a:latin typeface="ADLaM Display" panose="02010000000000000000" pitchFamily="2" charset="0"/>
              <a:ea typeface="ADLaM Display" panose="02010000000000000000" pitchFamily="2" charset="0"/>
            </a:endParaRPr>
          </a:p>
        </p:txBody>
      </p:sp>
      <p:pic>
        <p:nvPicPr>
          <p:cNvPr id="6" name="Content Placeholder 5" descr="A screenshot of a computer screen&#10;&#10;Description automatically generated">
            <a:extLst>
              <a:ext uri="{FF2B5EF4-FFF2-40B4-BE49-F238E27FC236}">
                <a16:creationId xmlns:a16="http://schemas.microsoft.com/office/drawing/2014/main" id="{85906C0E-398D-C805-DA27-F9F64CDEFFD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1" y="1825624"/>
            <a:ext cx="5181600" cy="2822575"/>
          </a:xfrm>
        </p:spPr>
      </p:pic>
      <p:sp>
        <p:nvSpPr>
          <p:cNvPr id="9" name="TextBox 8">
            <a:extLst>
              <a:ext uri="{FF2B5EF4-FFF2-40B4-BE49-F238E27FC236}">
                <a16:creationId xmlns:a16="http://schemas.microsoft.com/office/drawing/2014/main" id="{70EA9C73-5FF4-C090-87AB-6C6F121856AE}"/>
              </a:ext>
            </a:extLst>
          </p:cNvPr>
          <p:cNvSpPr txBox="1"/>
          <p:nvPr/>
        </p:nvSpPr>
        <p:spPr>
          <a:xfrm>
            <a:off x="838200" y="4721783"/>
            <a:ext cx="5181600" cy="738664"/>
          </a:xfrm>
          <a:prstGeom prst="rect">
            <a:avLst/>
          </a:prstGeom>
          <a:noFill/>
        </p:spPr>
        <p:txBody>
          <a:bodyPr wrap="square" rtlCol="1">
            <a:spAutoFit/>
          </a:bodyPr>
          <a:lstStyle/>
          <a:p>
            <a:r>
              <a:rPr lang="en-US" sz="1400" dirty="0"/>
              <a:t>For “Contact Me” channel ,there exists biggest drop-off  last stage of booking funnel (yellow); that is , host accepts guest request, but guest does not convert (abandoned).</a:t>
            </a:r>
            <a:endParaRPr lang="he-IL" sz="1400" dirty="0"/>
          </a:p>
        </p:txBody>
      </p:sp>
      <p:sp>
        <p:nvSpPr>
          <p:cNvPr id="10" name="TextBox 9">
            <a:extLst>
              <a:ext uri="{FF2B5EF4-FFF2-40B4-BE49-F238E27FC236}">
                <a16:creationId xmlns:a16="http://schemas.microsoft.com/office/drawing/2014/main" id="{5669CE0D-B473-8B91-CE72-6EE15E3BD0CB}"/>
              </a:ext>
            </a:extLst>
          </p:cNvPr>
          <p:cNvSpPr txBox="1"/>
          <p:nvPr/>
        </p:nvSpPr>
        <p:spPr>
          <a:xfrm>
            <a:off x="6096000" y="4721783"/>
            <a:ext cx="6096000" cy="954107"/>
          </a:xfrm>
          <a:prstGeom prst="rect">
            <a:avLst/>
          </a:prstGeom>
          <a:noFill/>
        </p:spPr>
        <p:txBody>
          <a:bodyPr wrap="square" rtlCol="1">
            <a:spAutoFit/>
          </a:bodyPr>
          <a:lstStyle/>
          <a:p>
            <a:r>
              <a:rPr lang="en-US" sz="1400" dirty="0"/>
              <a:t>- Observe the abandonment  (red; above), we see that for the “Contact Me”    channel ,this metric is more then  ~10x the same “Book It”.</a:t>
            </a:r>
          </a:p>
          <a:p>
            <a:r>
              <a:rPr lang="en-US" sz="1400" dirty="0"/>
              <a:t>- Drop-off between reply → acceptance (blue → orange) is about the same for both.</a:t>
            </a:r>
            <a:endParaRPr lang="he-IL" sz="1400" dirty="0"/>
          </a:p>
        </p:txBody>
      </p:sp>
      <p:pic>
        <p:nvPicPr>
          <p:cNvPr id="18" name="Content Placeholder 17" descr="A screenshot of a computer screen&#10;&#10;Description automatically generated">
            <a:extLst>
              <a:ext uri="{FF2B5EF4-FFF2-40B4-BE49-F238E27FC236}">
                <a16:creationId xmlns:a16="http://schemas.microsoft.com/office/drawing/2014/main" id="{D03BDBCC-FC13-4F9D-732D-15CBF93D988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1" y="1825623"/>
            <a:ext cx="5430914" cy="2822575"/>
          </a:xfrm>
        </p:spPr>
      </p:pic>
    </p:spTree>
    <p:extLst>
      <p:ext uri="{BB962C8B-B14F-4D97-AF65-F5344CB8AC3E}">
        <p14:creationId xmlns:p14="http://schemas.microsoft.com/office/powerpoint/2010/main" val="2800435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05485-DFC6-25C6-38C5-8973DC2F85D7}"/>
              </a:ext>
            </a:extLst>
          </p:cNvPr>
          <p:cNvSpPr>
            <a:spLocks noGrp="1"/>
          </p:cNvSpPr>
          <p:nvPr>
            <p:ph type="title"/>
          </p:nvPr>
        </p:nvSpPr>
        <p:spPr/>
        <p:txBody>
          <a:bodyPr/>
          <a:lstStyle/>
          <a:p>
            <a:r>
              <a:rPr lang="en-US" b="1" dirty="0">
                <a:latin typeface="ADLaM Display" panose="02010000000000000000" pitchFamily="2" charset="0"/>
                <a:ea typeface="ADLaM Display" panose="02010000000000000000" pitchFamily="2" charset="0"/>
                <a:cs typeface="ADLaM Display" panose="02010000000000000000" pitchFamily="2" charset="0"/>
              </a:rPr>
              <a:t>Contact Me vs Book it  performs</a:t>
            </a:r>
            <a:endParaRPr lang="he-IL" b="1" dirty="0">
              <a:latin typeface="ADLaM Display" panose="02010000000000000000" pitchFamily="2" charset="0"/>
              <a:ea typeface="ADLaM Display" panose="02010000000000000000" pitchFamily="2" charset="0"/>
            </a:endParaRPr>
          </a:p>
        </p:txBody>
      </p:sp>
      <p:sp>
        <p:nvSpPr>
          <p:cNvPr id="4" name="Content Placeholder 3">
            <a:extLst>
              <a:ext uri="{FF2B5EF4-FFF2-40B4-BE49-F238E27FC236}">
                <a16:creationId xmlns:a16="http://schemas.microsoft.com/office/drawing/2014/main" id="{41FA3E37-6138-24A2-9A4C-BD8A7131FC42}"/>
              </a:ext>
            </a:extLst>
          </p:cNvPr>
          <p:cNvSpPr>
            <a:spLocks noGrp="1"/>
          </p:cNvSpPr>
          <p:nvPr>
            <p:ph sz="half" idx="2"/>
          </p:nvPr>
        </p:nvSpPr>
        <p:spPr>
          <a:xfrm>
            <a:off x="6172200" y="1825626"/>
            <a:ext cx="5181600" cy="3199136"/>
          </a:xfrm>
        </p:spPr>
        <p:txBody>
          <a:bodyPr>
            <a:normAutofit fontScale="47500" lnSpcReduction="20000"/>
          </a:bodyPr>
          <a:lstStyle/>
          <a:p>
            <a:pPr marL="0" indent="0">
              <a:buNone/>
            </a:pPr>
            <a:r>
              <a:rPr lang="en-US" dirty="0"/>
              <a:t>● For new &amp; past bookers alike, the average time it takes from</a:t>
            </a:r>
          </a:p>
          <a:p>
            <a:pPr marL="0" indent="0">
              <a:buNone/>
            </a:pPr>
            <a:r>
              <a:rPr lang="en-US" dirty="0"/>
              <a:t>initial contact to 1st reply for the "Contact Me" channel</a:t>
            </a:r>
          </a:p>
          <a:p>
            <a:pPr marL="0" indent="0">
              <a:buNone/>
            </a:pPr>
            <a:r>
              <a:rPr lang="en-US" dirty="0"/>
              <a:t>(gray) is much slower than "Book It" (2x slower for new!)</a:t>
            </a:r>
          </a:p>
          <a:p>
            <a:pPr marL="0" indent="0">
              <a:buNone/>
            </a:pPr>
            <a:r>
              <a:rPr lang="en-US" dirty="0"/>
              <a:t>● Terrible customer experience for guests when seeking</a:t>
            </a:r>
          </a:p>
          <a:p>
            <a:pPr marL="0" indent="0">
              <a:buNone/>
            </a:pPr>
            <a:r>
              <a:rPr lang="en-US" dirty="0"/>
              <a:t>travel accommodations (Why wait upwards of an entire day</a:t>
            </a:r>
          </a:p>
          <a:p>
            <a:pPr marL="0" indent="0">
              <a:buNone/>
            </a:pPr>
            <a:r>
              <a:rPr lang="en-US" dirty="0"/>
              <a:t>just for a response?)</a:t>
            </a:r>
          </a:p>
          <a:p>
            <a:pPr marL="0" indent="0">
              <a:buNone/>
            </a:pPr>
            <a:r>
              <a:rPr lang="en-US" dirty="0"/>
              <a:t>● Those who used “Contact Me” are waiting a very long time</a:t>
            </a:r>
          </a:p>
          <a:p>
            <a:pPr marL="0" indent="0">
              <a:buNone/>
            </a:pPr>
            <a:r>
              <a:rPr lang="en-US" dirty="0"/>
              <a:t>(2+ days in some instances) after getting their booking</a:t>
            </a:r>
          </a:p>
          <a:p>
            <a:pPr marL="0" indent="0">
              <a:buNone/>
            </a:pPr>
            <a:r>
              <a:rPr lang="en-US" dirty="0"/>
              <a:t>accepted by host to actually confirm, if at all. Speculation:</a:t>
            </a:r>
          </a:p>
          <a:p>
            <a:pPr marL="0" indent="0">
              <a:buNone/>
            </a:pPr>
            <a:r>
              <a:rPr lang="en-US" dirty="0"/>
              <a:t>guests </a:t>
            </a:r>
            <a:r>
              <a:rPr lang="en-US"/>
              <a:t>are indecisive.</a:t>
            </a:r>
            <a:endParaRPr lang="en-US" dirty="0"/>
          </a:p>
          <a:p>
            <a:pPr marL="0" indent="0">
              <a:buNone/>
            </a:pPr>
            <a:r>
              <a:rPr lang="en-US" dirty="0"/>
              <a:t>● Total time spent in booking flow is  6x longer for</a:t>
            </a:r>
          </a:p>
          <a:p>
            <a:pPr marL="0" indent="0">
              <a:buNone/>
            </a:pPr>
            <a:r>
              <a:rPr lang="en-US" dirty="0"/>
              <a:t>“Contact Me” than “Book It”.</a:t>
            </a:r>
            <a:endParaRPr lang="he-IL" dirty="0"/>
          </a:p>
        </p:txBody>
      </p:sp>
      <p:pic>
        <p:nvPicPr>
          <p:cNvPr id="12" name="Content Placeholder 11" descr="A screenshot of a graph&#10;&#10;Description automatically generated">
            <a:extLst>
              <a:ext uri="{FF2B5EF4-FFF2-40B4-BE49-F238E27FC236}">
                <a16:creationId xmlns:a16="http://schemas.microsoft.com/office/drawing/2014/main" id="{C1A874C8-1F89-4767-D9B1-D09AC22CCA6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 y="1825625"/>
            <a:ext cx="6172201" cy="5032375"/>
          </a:xfrm>
        </p:spPr>
      </p:pic>
      <p:sp>
        <p:nvSpPr>
          <p:cNvPr id="13" name="TextBox 12">
            <a:extLst>
              <a:ext uri="{FF2B5EF4-FFF2-40B4-BE49-F238E27FC236}">
                <a16:creationId xmlns:a16="http://schemas.microsoft.com/office/drawing/2014/main" id="{63181EB1-F2A1-3A26-6C91-70F2E41CB4AA}"/>
              </a:ext>
            </a:extLst>
          </p:cNvPr>
          <p:cNvSpPr txBox="1"/>
          <p:nvPr/>
        </p:nvSpPr>
        <p:spPr>
          <a:xfrm>
            <a:off x="6172200" y="5159699"/>
            <a:ext cx="5344357" cy="923330"/>
          </a:xfrm>
          <a:prstGeom prst="rect">
            <a:avLst/>
          </a:prstGeom>
          <a:noFill/>
        </p:spPr>
        <p:txBody>
          <a:bodyPr wrap="square" rtlCol="1">
            <a:spAutoFit/>
          </a:bodyPr>
          <a:lstStyle/>
          <a:p>
            <a:r>
              <a:rPr lang="en-US" dirty="0"/>
              <a:t>Recommendation: Remove the “Contact Me” flow</a:t>
            </a:r>
          </a:p>
          <a:p>
            <a:r>
              <a:rPr lang="en-US" dirty="0"/>
              <a:t>altogether in favor of “Book It” and “Instant Book”</a:t>
            </a:r>
          </a:p>
          <a:p>
            <a:r>
              <a:rPr lang="en-US" dirty="0"/>
              <a:t>(where available).</a:t>
            </a:r>
            <a:endParaRPr lang="he-IL" dirty="0"/>
          </a:p>
        </p:txBody>
      </p:sp>
    </p:spTree>
    <p:extLst>
      <p:ext uri="{BB962C8B-B14F-4D97-AF65-F5344CB8AC3E}">
        <p14:creationId xmlns:p14="http://schemas.microsoft.com/office/powerpoint/2010/main" val="151682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C9E3-EFB6-B32C-DBF4-47F094A8422D}"/>
              </a:ext>
            </a:extLst>
          </p:cNvPr>
          <p:cNvSpPr>
            <a:spLocks noGrp="1"/>
          </p:cNvSpPr>
          <p:nvPr>
            <p:ph type="title"/>
          </p:nvPr>
        </p:nvSpPr>
        <p:spPr/>
        <p:txBody>
          <a:bodyPr/>
          <a:lstStyle/>
          <a:p>
            <a:r>
              <a:rPr lang="en-US" dirty="0">
                <a:latin typeface="ADLaM Display" panose="020F0502020204030204" pitchFamily="2" charset="0"/>
                <a:ea typeface="ADLaM Display" panose="020F0502020204030204" pitchFamily="2" charset="0"/>
                <a:cs typeface="ADLaM Display" panose="020F0502020204030204" pitchFamily="2" charset="0"/>
              </a:rPr>
              <a:t>Impact of active communication between guests/hosts</a:t>
            </a:r>
            <a:endParaRPr lang="he-IL" dirty="0">
              <a:latin typeface="ADLaM Display" panose="020F0502020204030204" pitchFamily="2" charset="0"/>
              <a:ea typeface="ADLaM Display" panose="020F0502020204030204" pitchFamily="2" charset="0"/>
            </a:endParaRPr>
          </a:p>
        </p:txBody>
      </p:sp>
      <p:pic>
        <p:nvPicPr>
          <p:cNvPr id="6" name="Content Placeholder 5" descr="A graph with different colored bars&#10;&#10;Description automatically generated">
            <a:extLst>
              <a:ext uri="{FF2B5EF4-FFF2-40B4-BE49-F238E27FC236}">
                <a16:creationId xmlns:a16="http://schemas.microsoft.com/office/drawing/2014/main" id="{0F129664-2388-24FB-EDD3-00D67C1184C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825625"/>
            <a:ext cx="6172200" cy="4351338"/>
          </a:xfrm>
        </p:spPr>
      </p:pic>
      <p:sp>
        <p:nvSpPr>
          <p:cNvPr id="4" name="Content Placeholder 3">
            <a:extLst>
              <a:ext uri="{FF2B5EF4-FFF2-40B4-BE49-F238E27FC236}">
                <a16:creationId xmlns:a16="http://schemas.microsoft.com/office/drawing/2014/main" id="{CCAA78B0-710B-6C2D-D32B-F298B56C2984}"/>
              </a:ext>
            </a:extLst>
          </p:cNvPr>
          <p:cNvSpPr>
            <a:spLocks noGrp="1"/>
          </p:cNvSpPr>
          <p:nvPr>
            <p:ph sz="half" idx="2"/>
          </p:nvPr>
        </p:nvSpPr>
        <p:spPr>
          <a:xfrm>
            <a:off x="6172200" y="1825625"/>
            <a:ext cx="5181600" cy="615734"/>
          </a:xfrm>
        </p:spPr>
        <p:txBody>
          <a:bodyPr>
            <a:noAutofit/>
          </a:bodyPr>
          <a:lstStyle/>
          <a:p>
            <a:pPr marL="0" indent="0">
              <a:buNone/>
            </a:pPr>
            <a:r>
              <a:rPr lang="en-US" sz="1400" b="1" dirty="0"/>
              <a:t>If</a:t>
            </a:r>
            <a:r>
              <a:rPr lang="en-US" sz="1400" dirty="0"/>
              <a:t> a company wants to continue with ‘Contact Me’ . Goal then becomes: Improve conversion  improve conversion and understand at what stages we are losing potential customers. </a:t>
            </a:r>
            <a:endParaRPr lang="he-IL" sz="1400" dirty="0"/>
          </a:p>
        </p:txBody>
      </p:sp>
      <p:sp>
        <p:nvSpPr>
          <p:cNvPr id="7" name="TextBox 6">
            <a:extLst>
              <a:ext uri="{FF2B5EF4-FFF2-40B4-BE49-F238E27FC236}">
                <a16:creationId xmlns:a16="http://schemas.microsoft.com/office/drawing/2014/main" id="{394AB1E9-CD68-B753-245E-3BC1EC1FE0BC}"/>
              </a:ext>
            </a:extLst>
          </p:cNvPr>
          <p:cNvSpPr txBox="1"/>
          <p:nvPr/>
        </p:nvSpPr>
        <p:spPr>
          <a:xfrm>
            <a:off x="6172200" y="2576296"/>
            <a:ext cx="5415379" cy="584775"/>
          </a:xfrm>
          <a:prstGeom prst="rect">
            <a:avLst/>
          </a:prstGeom>
          <a:noFill/>
        </p:spPr>
        <p:txBody>
          <a:bodyPr wrap="square" rtlCol="1">
            <a:spAutoFit/>
          </a:bodyPr>
          <a:lstStyle/>
          <a:p>
            <a:r>
              <a:rPr lang="en-US" dirty="0"/>
              <a:t>Q: </a:t>
            </a:r>
            <a:r>
              <a:rPr lang="en-US" sz="1400" dirty="0"/>
              <a:t>We will use the number of host/guest interactions to understand what impact the "active" has on reply/accept/booking rates?</a:t>
            </a:r>
            <a:endParaRPr lang="he-IL" sz="1400" dirty="0"/>
          </a:p>
        </p:txBody>
      </p:sp>
      <p:sp>
        <p:nvSpPr>
          <p:cNvPr id="8" name="TextBox 7">
            <a:extLst>
              <a:ext uri="{FF2B5EF4-FFF2-40B4-BE49-F238E27FC236}">
                <a16:creationId xmlns:a16="http://schemas.microsoft.com/office/drawing/2014/main" id="{BCB4B5BD-8E7A-0BEB-3DA7-A3DC83558ED8}"/>
              </a:ext>
            </a:extLst>
          </p:cNvPr>
          <p:cNvSpPr txBox="1"/>
          <p:nvPr/>
        </p:nvSpPr>
        <p:spPr>
          <a:xfrm>
            <a:off x="6139648" y="4631455"/>
            <a:ext cx="5288872" cy="584775"/>
          </a:xfrm>
          <a:prstGeom prst="rect">
            <a:avLst/>
          </a:prstGeom>
          <a:noFill/>
        </p:spPr>
        <p:txBody>
          <a:bodyPr wrap="square" rtlCol="1">
            <a:spAutoFit/>
          </a:bodyPr>
          <a:lstStyle/>
          <a:p>
            <a:r>
              <a:rPr lang="en-US" dirty="0"/>
              <a:t>Recommendation: </a:t>
            </a:r>
            <a:r>
              <a:rPr lang="en-US" sz="1400" dirty="0"/>
              <a:t>Require hosts to respond to initial message and encourage active communication between guests and hosts.</a:t>
            </a:r>
            <a:endParaRPr lang="he-IL" sz="1400" dirty="0"/>
          </a:p>
        </p:txBody>
      </p:sp>
      <p:sp>
        <p:nvSpPr>
          <p:cNvPr id="10" name="TextBox 9">
            <a:extLst>
              <a:ext uri="{FF2B5EF4-FFF2-40B4-BE49-F238E27FC236}">
                <a16:creationId xmlns:a16="http://schemas.microsoft.com/office/drawing/2014/main" id="{12831E24-94AA-43A1-331D-8C69FB8066F6}"/>
              </a:ext>
            </a:extLst>
          </p:cNvPr>
          <p:cNvSpPr txBox="1"/>
          <p:nvPr/>
        </p:nvSpPr>
        <p:spPr>
          <a:xfrm>
            <a:off x="6168869" y="3326967"/>
            <a:ext cx="5181599" cy="954107"/>
          </a:xfrm>
          <a:prstGeom prst="rect">
            <a:avLst/>
          </a:prstGeom>
          <a:noFill/>
        </p:spPr>
        <p:txBody>
          <a:bodyPr wrap="square" rtlCol="1">
            <a:spAutoFit/>
          </a:bodyPr>
          <a:lstStyle/>
          <a:p>
            <a:r>
              <a:rPr lang="en-US" sz="1400" dirty="0"/>
              <a:t>We see that the more host/guest interaction it has a positive effect on both parties, hosts are more likely to accept bookings and guests are more likely to book when the number of interactions is 7+, where we have the highest booking conversion rate.</a:t>
            </a:r>
            <a:endParaRPr lang="he-IL" sz="1400" dirty="0"/>
          </a:p>
        </p:txBody>
      </p:sp>
    </p:spTree>
    <p:extLst>
      <p:ext uri="{BB962C8B-B14F-4D97-AF65-F5344CB8AC3E}">
        <p14:creationId xmlns:p14="http://schemas.microsoft.com/office/powerpoint/2010/main" val="1820043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BE883-DFAF-4B26-10CA-E70CB41E3F6A}"/>
              </a:ext>
            </a:extLst>
          </p:cNvPr>
          <p:cNvSpPr>
            <a:spLocks noGrp="1"/>
          </p:cNvSpPr>
          <p:nvPr>
            <p:ph type="title"/>
          </p:nvPr>
        </p:nvSpPr>
        <p:spPr/>
        <p:txBody>
          <a:bodyPr/>
          <a:lstStyle/>
          <a:p>
            <a:r>
              <a:rPr kumimoji="0" lang="en-US" sz="3200" b="0" i="0" u="none" strike="noStrike" kern="1200" cap="none" spc="0" normalizeH="0" baseline="0" noProof="0" dirty="0">
                <a:ln>
                  <a:noFill/>
                </a:ln>
                <a:solidFill>
                  <a:prstClr val="black"/>
                </a:solidFill>
                <a:effectLst/>
                <a:uLnTx/>
                <a:uFillTx/>
                <a:latin typeface="ADLaM Display" panose="02010000000000000000" pitchFamily="2" charset="0"/>
                <a:ea typeface="ADLaM Display" panose="02010000000000000000" pitchFamily="2" charset="0"/>
                <a:cs typeface="ADLaM Display" panose="02010000000000000000" pitchFamily="2" charset="0"/>
              </a:rPr>
              <a:t>Impact of "</a:t>
            </a:r>
            <a:r>
              <a:rPr kumimoji="0" lang="en-US" sz="3200" b="0" i="0" u="none" strike="noStrike" kern="1200" cap="none" spc="0" normalizeH="0" baseline="0" noProof="0" dirty="0" err="1">
                <a:ln>
                  <a:noFill/>
                </a:ln>
                <a:solidFill>
                  <a:prstClr val="black"/>
                </a:solidFill>
                <a:effectLst/>
                <a:uLnTx/>
                <a:uFillTx/>
                <a:latin typeface="ADLaM Display" panose="02010000000000000000" pitchFamily="2" charset="0"/>
                <a:ea typeface="ADLaM Display" panose="02010000000000000000" pitchFamily="2" charset="0"/>
                <a:cs typeface="ADLaM Display" panose="02010000000000000000" pitchFamily="2" charset="0"/>
              </a:rPr>
              <a:t>m_first_message_length_in_characters"on</a:t>
            </a:r>
            <a:r>
              <a:rPr kumimoji="0" lang="en-US" sz="3200" b="0" i="0" u="none" strike="noStrike" kern="1200" cap="none" spc="0" normalizeH="0" baseline="0" noProof="0" dirty="0">
                <a:ln>
                  <a:noFill/>
                </a:ln>
                <a:solidFill>
                  <a:prstClr val="black"/>
                </a:solidFill>
                <a:effectLst/>
                <a:uLnTx/>
                <a:uFillTx/>
                <a:latin typeface="ADLaM Display" panose="02010000000000000000" pitchFamily="2" charset="0"/>
                <a:ea typeface="ADLaM Display" panose="02010000000000000000" pitchFamily="2" charset="0"/>
                <a:cs typeface="ADLaM Display" panose="02010000000000000000" pitchFamily="2" charset="0"/>
              </a:rPr>
              <a:t> reply &amp; Booking Rates?</a:t>
            </a:r>
            <a:endParaRPr lang="he-IL" dirty="0"/>
          </a:p>
        </p:txBody>
      </p:sp>
      <p:pic>
        <p:nvPicPr>
          <p:cNvPr id="6" name="Content Placeholder 5" descr="A graph of a number of people with different colors&#10;&#10;Description automatically generated with medium confidence">
            <a:extLst>
              <a:ext uri="{FF2B5EF4-FFF2-40B4-BE49-F238E27FC236}">
                <a16:creationId xmlns:a16="http://schemas.microsoft.com/office/drawing/2014/main" id="{F959D3F2-67F4-ED41-198E-9861D3F3A5A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199" y="1825625"/>
            <a:ext cx="6565777" cy="4351337"/>
          </a:xfrm>
        </p:spPr>
      </p:pic>
      <p:sp>
        <p:nvSpPr>
          <p:cNvPr id="4" name="Content Placeholder 3">
            <a:extLst>
              <a:ext uri="{FF2B5EF4-FFF2-40B4-BE49-F238E27FC236}">
                <a16:creationId xmlns:a16="http://schemas.microsoft.com/office/drawing/2014/main" id="{A6E81196-DDC8-5C63-EC68-3A391ADFAB3B}"/>
              </a:ext>
            </a:extLst>
          </p:cNvPr>
          <p:cNvSpPr>
            <a:spLocks noGrp="1"/>
          </p:cNvSpPr>
          <p:nvPr>
            <p:ph sz="half" idx="2"/>
          </p:nvPr>
        </p:nvSpPr>
        <p:spPr>
          <a:xfrm>
            <a:off x="7483876" y="1825625"/>
            <a:ext cx="3869924" cy="4351338"/>
          </a:xfrm>
        </p:spPr>
        <p:txBody>
          <a:bodyPr>
            <a:normAutofit/>
          </a:bodyPr>
          <a:lstStyle/>
          <a:p>
            <a:pPr marL="0" indent="0">
              <a:buNone/>
            </a:pPr>
            <a:r>
              <a:rPr lang="en-US" sz="1400" dirty="0"/>
              <a:t>As we’ve shown, active communication between guest &amp; host plays a significant</a:t>
            </a:r>
          </a:p>
          <a:p>
            <a:pPr marL="0" indent="0">
              <a:buNone/>
            </a:pPr>
            <a:r>
              <a:rPr lang="en-US" sz="1400" dirty="0"/>
              <a:t>role in whether a booking is ultimately accepted/booked.</a:t>
            </a:r>
          </a:p>
          <a:p>
            <a:pPr marL="0" indent="0">
              <a:buNone/>
            </a:pPr>
            <a:r>
              <a:rPr lang="en-US" sz="1400" dirty="0"/>
              <a:t>Q: In previous, we saw that many initial messages are never replied to. What</a:t>
            </a:r>
          </a:p>
          <a:p>
            <a:pPr marL="0" indent="0">
              <a:buNone/>
            </a:pPr>
            <a:r>
              <a:rPr lang="en-US" sz="1400" dirty="0"/>
              <a:t>lever(s) can we pull to change that?</a:t>
            </a:r>
          </a:p>
          <a:p>
            <a:pPr marL="0" indent="0">
              <a:buNone/>
            </a:pPr>
            <a:r>
              <a:rPr lang="en-US" sz="1400" dirty="0"/>
              <a:t>In the graph, we see that there is an effect on the number of characters for intelligence, the chances of response and acceptance by the host, as the guest provides the host with more information about which he tends to respond and accept his invitation.  </a:t>
            </a:r>
          </a:p>
          <a:p>
            <a:pPr marL="0" indent="0">
              <a:buNone/>
            </a:pPr>
            <a:r>
              <a:rPr lang="en-US" sz="1400" b="1" dirty="0"/>
              <a:t>Recommendation</a:t>
            </a:r>
            <a:r>
              <a:rPr lang="en-US" sz="1100" b="1" i="0" u="none" strike="noStrike" baseline="0" dirty="0">
                <a:latin typeface="Lato-Bold"/>
              </a:rPr>
              <a:t>:</a:t>
            </a:r>
            <a:r>
              <a:rPr lang="en-US" sz="1100" b="1" dirty="0"/>
              <a:t> </a:t>
            </a:r>
            <a:r>
              <a:rPr lang="en-US" sz="1400" dirty="0"/>
              <a:t>Recommend that guests leave a certain number of characters.</a:t>
            </a:r>
          </a:p>
          <a:p>
            <a:pPr marL="0" indent="0">
              <a:buNone/>
            </a:pPr>
            <a:endParaRPr lang="he-IL" sz="1400" dirty="0"/>
          </a:p>
        </p:txBody>
      </p:sp>
    </p:spTree>
    <p:extLst>
      <p:ext uri="{BB962C8B-B14F-4D97-AF65-F5344CB8AC3E}">
        <p14:creationId xmlns:p14="http://schemas.microsoft.com/office/powerpoint/2010/main" val="2068131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35B3E3-4952-2068-8B37-382DC92BEC5A}"/>
              </a:ext>
            </a:extLst>
          </p:cNvPr>
          <p:cNvSpPr>
            <a:spLocks noGrp="1"/>
          </p:cNvSpPr>
          <p:nvPr>
            <p:ph type="title"/>
          </p:nvPr>
        </p:nvSpPr>
        <p:spPr>
          <a:xfrm>
            <a:off x="643278" y="524315"/>
            <a:ext cx="10917786" cy="1012401"/>
          </a:xfrm>
        </p:spPr>
        <p:txBody>
          <a:bodyPr vert="horz" lIns="91440" tIns="45720" rIns="91440" bIns="45720" rtlCol="0" anchor="b">
            <a:noAutofit/>
          </a:bodyPr>
          <a:lstStyle/>
          <a:p>
            <a:r>
              <a:rPr lang="en-US" sz="3600" kern="1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Does the neighborhood, known </a:t>
            </a:r>
            <a:r>
              <a:rPr lang="en-US" sz="3600" dirty="0">
                <a:latin typeface="ADLaM Display" panose="02010000000000000000" pitchFamily="2" charset="0"/>
                <a:ea typeface="ADLaM Display" panose="02010000000000000000" pitchFamily="2" charset="0"/>
                <a:cs typeface="ADLaM Display" panose="02010000000000000000" pitchFamily="2" charset="0"/>
              </a:rPr>
              <a:t>VS </a:t>
            </a:r>
            <a:r>
              <a:rPr lang="en-US" sz="3600" kern="1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unknown , make a guest more likely to book</a:t>
            </a:r>
            <a:r>
              <a:rPr lang="en-US" sz="3600" kern="1200" dirty="0">
                <a:solidFill>
                  <a:schemeClr val="tx1"/>
                </a:solidFill>
                <a:latin typeface="+mj-lt"/>
                <a:ea typeface="+mj-ea"/>
                <a:cs typeface="+mj-cs"/>
              </a:rPr>
              <a:t>?</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A759BB09-ED4B-46EB-BEE9-76D0F509A4E6}"/>
              </a:ext>
            </a:extLst>
          </p:cNvPr>
          <p:cNvSpPr>
            <a:spLocks noGrp="1"/>
          </p:cNvSpPr>
          <p:nvPr>
            <p:ph sz="half" idx="2"/>
          </p:nvPr>
        </p:nvSpPr>
        <p:spPr>
          <a:xfrm>
            <a:off x="630936" y="2610332"/>
            <a:ext cx="3429000" cy="3607588"/>
          </a:xfrm>
        </p:spPr>
        <p:txBody>
          <a:bodyPr vert="horz" lIns="91440" tIns="45720" rIns="91440" bIns="45720" rtlCol="0" anchor="t">
            <a:normAutofit/>
          </a:bodyPr>
          <a:lstStyle/>
          <a:p>
            <a:r>
              <a:rPr lang="en-US" sz="1400" dirty="0"/>
              <a:t>We see very high abandonment rates when the neighborhood is unknown.</a:t>
            </a:r>
          </a:p>
          <a:p>
            <a:r>
              <a:rPr lang="en-US" sz="1400" dirty="0"/>
              <a:t>In addition, the acceptance and booking rates are low compared to the neighborhoods they are known.</a:t>
            </a:r>
          </a:p>
          <a:p>
            <a:r>
              <a:rPr lang="en-US" sz="1400" b="1" dirty="0"/>
              <a:t>Recommendation</a:t>
            </a:r>
            <a:r>
              <a:rPr lang="en-US" sz="1400" b="1" i="0" u="none" strike="noStrike" baseline="0" dirty="0"/>
              <a:t>:</a:t>
            </a:r>
            <a:r>
              <a:rPr lang="en-US" sz="1400" b="1" dirty="0"/>
              <a:t> </a:t>
            </a:r>
            <a:r>
              <a:rPr lang="en-US" sz="1400" dirty="0"/>
              <a:t>Change the listing neighborhood to mandatory.</a:t>
            </a:r>
          </a:p>
          <a:p>
            <a:endParaRPr lang="en-US" sz="2200" dirty="0"/>
          </a:p>
        </p:txBody>
      </p:sp>
      <p:pic>
        <p:nvPicPr>
          <p:cNvPr id="14" name="Content Placeholder 13" descr="A graph of different colored bars&#10;&#10;Description automatically generated">
            <a:extLst>
              <a:ext uri="{FF2B5EF4-FFF2-40B4-BE49-F238E27FC236}">
                <a16:creationId xmlns:a16="http://schemas.microsoft.com/office/drawing/2014/main" id="{E5224990-F538-0FFA-DE0D-2102EC70CE8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90872" y="2573756"/>
            <a:ext cx="6086619" cy="3862555"/>
          </a:xfrm>
        </p:spPr>
      </p:pic>
    </p:spTree>
    <p:extLst>
      <p:ext uri="{BB962C8B-B14F-4D97-AF65-F5344CB8AC3E}">
        <p14:creationId xmlns:p14="http://schemas.microsoft.com/office/powerpoint/2010/main" val="109703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0BFE0-74DA-93F4-8AD8-F4C878B694BB}"/>
              </a:ext>
            </a:extLst>
          </p:cNvPr>
          <p:cNvSpPr>
            <a:spLocks noGrp="1"/>
          </p:cNvSpPr>
          <p:nvPr>
            <p:ph type="title"/>
          </p:nvPr>
        </p:nvSpPr>
        <p:spPr/>
        <p:txBody>
          <a:bodyPr>
            <a:normAutofit/>
          </a:bodyPr>
          <a:lstStyle/>
          <a:p>
            <a:r>
              <a:rPr lang="en-US" sz="2800" kern="1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Does the </a:t>
            </a:r>
            <a:r>
              <a:rPr lang="en-US" sz="2800" dirty="0">
                <a:latin typeface="ADLaM Display" panose="02010000000000000000" pitchFamily="2" charset="0"/>
                <a:ea typeface="ADLaM Display" panose="02010000000000000000" pitchFamily="2" charset="0"/>
                <a:cs typeface="ADLaM Display" panose="02010000000000000000" pitchFamily="2" charset="0"/>
              </a:rPr>
              <a:t>amount</a:t>
            </a:r>
            <a:r>
              <a:rPr lang="en-US" sz="2800" dirty="0">
                <a:solidFill>
                  <a:srgbClr val="008000"/>
                </a:solidFill>
                <a:latin typeface="Consolas" panose="020B0609020204030204" pitchFamily="49" charset="0"/>
              </a:rPr>
              <a:t> </a:t>
            </a:r>
            <a:r>
              <a:rPr lang="en-US" sz="2800" dirty="0">
                <a:latin typeface="ADLaM Display" panose="02010000000000000000" pitchFamily="2" charset="0"/>
                <a:ea typeface="ADLaM Display" panose="02010000000000000000" pitchFamily="2" charset="0"/>
                <a:cs typeface="ADLaM Display" panose="02010000000000000000" pitchFamily="2" charset="0"/>
              </a:rPr>
              <a:t>of total reviews</a:t>
            </a:r>
            <a:r>
              <a:rPr lang="en-US" sz="2800" kern="1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make a guest more likely to book</a:t>
            </a:r>
            <a:r>
              <a:rPr lang="en-US" sz="2800" kern="1200" dirty="0">
                <a:solidFill>
                  <a:schemeClr val="tx1"/>
                </a:solidFill>
                <a:latin typeface="+mj-lt"/>
                <a:ea typeface="+mj-ea"/>
                <a:cs typeface="+mj-cs"/>
              </a:rPr>
              <a:t>?</a:t>
            </a:r>
            <a:endParaRPr lang="he-IL" sz="2800" dirty="0"/>
          </a:p>
        </p:txBody>
      </p:sp>
      <p:sp>
        <p:nvSpPr>
          <p:cNvPr id="4" name="Content Placeholder 3">
            <a:extLst>
              <a:ext uri="{FF2B5EF4-FFF2-40B4-BE49-F238E27FC236}">
                <a16:creationId xmlns:a16="http://schemas.microsoft.com/office/drawing/2014/main" id="{55006F8E-4A36-F122-FDB7-C114811633F6}"/>
              </a:ext>
            </a:extLst>
          </p:cNvPr>
          <p:cNvSpPr>
            <a:spLocks noGrp="1"/>
          </p:cNvSpPr>
          <p:nvPr>
            <p:ph sz="half" idx="2"/>
          </p:nvPr>
        </p:nvSpPr>
        <p:spPr>
          <a:xfrm>
            <a:off x="6517531" y="1825625"/>
            <a:ext cx="5440689" cy="4351338"/>
          </a:xfrm>
        </p:spPr>
        <p:txBody>
          <a:bodyPr>
            <a:normAutofit/>
          </a:bodyPr>
          <a:lstStyle/>
          <a:p>
            <a:r>
              <a:rPr lang="en-US" sz="1400" dirty="0"/>
              <a:t>As the number of responses increases, we see that the rate of conversion to an order increases.</a:t>
            </a:r>
          </a:p>
          <a:p>
            <a:r>
              <a:rPr lang="en-US" sz="1400" dirty="0"/>
              <a:t>I guess it's because it makes the guest feel more secure when they hear about satisfied customers.</a:t>
            </a:r>
          </a:p>
          <a:p>
            <a:r>
              <a:rPr lang="en-US" sz="1400" b="1" dirty="0"/>
              <a:t>Recommendation: </a:t>
            </a:r>
            <a:r>
              <a:rPr lang="en-US" sz="1400" dirty="0"/>
              <a:t>encourage customers to write comments By emphasizing the leave a comment button or by encouraging guests to leave a comment by giving them the opportunity to earn a point for every comment they leave and many other ways.</a:t>
            </a:r>
            <a:endParaRPr lang="he-IL" sz="1400" dirty="0"/>
          </a:p>
        </p:txBody>
      </p:sp>
      <p:pic>
        <p:nvPicPr>
          <p:cNvPr id="10" name="Content Placeholder 9" descr="A graph of a bar chart&#10;&#10;Description automatically generated with medium confidence">
            <a:extLst>
              <a:ext uri="{FF2B5EF4-FFF2-40B4-BE49-F238E27FC236}">
                <a16:creationId xmlns:a16="http://schemas.microsoft.com/office/drawing/2014/main" id="{D95949C1-0515-6DA2-AF57-1E3958BBD24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199" y="1825625"/>
            <a:ext cx="5679331" cy="4007004"/>
          </a:xfrm>
        </p:spPr>
      </p:pic>
    </p:spTree>
    <p:extLst>
      <p:ext uri="{BB962C8B-B14F-4D97-AF65-F5344CB8AC3E}">
        <p14:creationId xmlns:p14="http://schemas.microsoft.com/office/powerpoint/2010/main" val="2809637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705DC-1545-C56C-3FDF-D074241EE9CE}"/>
              </a:ext>
            </a:extLst>
          </p:cNvPr>
          <p:cNvSpPr>
            <a:spLocks noGrp="1"/>
          </p:cNvSpPr>
          <p:nvPr>
            <p:ph type="title"/>
          </p:nvPr>
        </p:nvSpPr>
        <p:spPr>
          <a:xfrm>
            <a:off x="7910285" y="741392"/>
            <a:ext cx="3443514" cy="945366"/>
          </a:xfrm>
        </p:spPr>
        <p:txBody>
          <a:bodyPr vert="horz" lIns="91440" tIns="45720" rIns="91440" bIns="45720" rtlCol="0" anchor="b">
            <a:normAutofit/>
          </a:bodyPr>
          <a:lstStyle/>
          <a:p>
            <a:r>
              <a:rPr lang="en-US" sz="3200" b="0" i="0" u="none" strike="noStrike" baseline="0" dirty="0">
                <a:latin typeface="ADLaM Display" panose="02010000000000000000" pitchFamily="2" charset="0"/>
                <a:ea typeface="ADLaM Display" panose="02010000000000000000" pitchFamily="2" charset="0"/>
                <a:cs typeface="ADLaM Display" panose="02010000000000000000" pitchFamily="2" charset="0"/>
              </a:rPr>
              <a:t>Length </a:t>
            </a:r>
            <a:r>
              <a:rPr lang="en-US" sz="3200" b="0" i="0" strike="noStrike" baseline="0" dirty="0">
                <a:latin typeface="ADLaM Display" panose="02010000000000000000" pitchFamily="2" charset="0"/>
                <a:ea typeface="ADLaM Display" panose="02010000000000000000" pitchFamily="2" charset="0"/>
                <a:cs typeface="ADLaM Display" panose="02010000000000000000" pitchFamily="2" charset="0"/>
              </a:rPr>
              <a:t>o</a:t>
            </a:r>
            <a:r>
              <a:rPr lang="en-US" sz="3200" b="0" i="0" u="none" strike="noStrike" baseline="0" dirty="0">
                <a:latin typeface="ADLaM Display" panose="02010000000000000000" pitchFamily="2" charset="0"/>
                <a:ea typeface="ADLaM Display" panose="02010000000000000000" pitchFamily="2" charset="0"/>
                <a:cs typeface="ADLaM Display" panose="02010000000000000000" pitchFamily="2" charset="0"/>
              </a:rPr>
              <a:t>f stay</a:t>
            </a:r>
            <a:endParaRPr lang="en-US" sz="3200" kern="12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6" name="Content Placeholder 5" descr="A graph of a number of months&#10;&#10;Description automatically generated">
            <a:extLst>
              <a:ext uri="{FF2B5EF4-FFF2-40B4-BE49-F238E27FC236}">
                <a16:creationId xmlns:a16="http://schemas.microsoft.com/office/drawing/2014/main" id="{1B714BF0-DBF5-3075-24B4-472FA113B6A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87114" y="1456473"/>
            <a:ext cx="6449549" cy="3874411"/>
          </a:xfrm>
          <a:prstGeom prst="rect">
            <a:avLst/>
          </a:prstGeom>
        </p:spPr>
      </p:pic>
      <p:sp>
        <p:nvSpPr>
          <p:cNvPr id="4" name="Content Placeholder 3">
            <a:extLst>
              <a:ext uri="{FF2B5EF4-FFF2-40B4-BE49-F238E27FC236}">
                <a16:creationId xmlns:a16="http://schemas.microsoft.com/office/drawing/2014/main" id="{1F3D1DFE-D604-F19B-69F2-5C73795C7E7D}"/>
              </a:ext>
            </a:extLst>
          </p:cNvPr>
          <p:cNvSpPr>
            <a:spLocks noGrp="1"/>
          </p:cNvSpPr>
          <p:nvPr>
            <p:ph sz="half" idx="2"/>
          </p:nvPr>
        </p:nvSpPr>
        <p:spPr>
          <a:xfrm>
            <a:off x="7794875" y="1883052"/>
            <a:ext cx="3443514" cy="3447832"/>
          </a:xfrm>
        </p:spPr>
        <p:txBody>
          <a:bodyPr vert="horz" lIns="91440" tIns="45720" rIns="91440" bIns="45720" rtlCol="0" anchor="t">
            <a:normAutofit/>
          </a:bodyPr>
          <a:lstStyle/>
          <a:p>
            <a:r>
              <a:rPr lang="en-US" sz="1400" dirty="0"/>
              <a:t>Equal to zero - one percent of orders, which means we have no success in long-term orders.</a:t>
            </a:r>
          </a:p>
          <a:p>
            <a:r>
              <a:rPr lang="en-US" sz="1400" dirty="0"/>
              <a:t>We see very high abandonment rates in orders of more than three months.</a:t>
            </a:r>
          </a:p>
          <a:p>
            <a:r>
              <a:rPr lang="en-US" sz="1400" dirty="0"/>
              <a:t>In addition, we will note that the acceptance percentage of the hosts is correspondingly smaller.</a:t>
            </a:r>
          </a:p>
          <a:p>
            <a:r>
              <a:rPr lang="en-US" sz="1400" dirty="0"/>
              <a:t>The big drop reads between the host's reply and his acceptance of the request.</a:t>
            </a:r>
          </a:p>
          <a:p>
            <a:r>
              <a:rPr lang="en-US" sz="1400" dirty="0"/>
              <a:t>For orders that are over three months old, it seems that the hosts are in no rush to accept the order.</a:t>
            </a:r>
          </a:p>
        </p:txBody>
      </p:sp>
      <p:grpSp>
        <p:nvGrpSpPr>
          <p:cNvPr id="18" name="Group 17">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9" name="Rectangle 18">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71946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2664</TotalTime>
  <Words>1000</Words>
  <Application>Microsoft Office PowerPoint</Application>
  <PresentationFormat>Widescreen</PresentationFormat>
  <Paragraphs>105</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ADLaM Display</vt:lpstr>
      <vt:lpstr>Arial</vt:lpstr>
      <vt:lpstr>ArialMT</vt:lpstr>
      <vt:lpstr>Calibri</vt:lpstr>
      <vt:lpstr>Calibri Light</vt:lpstr>
      <vt:lpstr>Consolas</vt:lpstr>
      <vt:lpstr>Lato-Bold</vt:lpstr>
      <vt:lpstr>Lato-Regular</vt:lpstr>
      <vt:lpstr>Office Theme</vt:lpstr>
      <vt:lpstr>Airbnb </vt:lpstr>
      <vt:lpstr>OKR Model</vt:lpstr>
      <vt:lpstr>“Contact Me” performs poorly</vt:lpstr>
      <vt:lpstr>Contact Me vs Book it  performs</vt:lpstr>
      <vt:lpstr>Impact of active communication between guests/hosts</vt:lpstr>
      <vt:lpstr>Impact of "m_first_message_length_in_characters"on reply &amp; Booking Rates?</vt:lpstr>
      <vt:lpstr>Does the neighborhood, known VS unknown , make a guest more likely to book?</vt:lpstr>
      <vt:lpstr>Does the amount of total reviews, make a guest more likely to book?</vt:lpstr>
      <vt:lpstr>Length of stay</vt:lpstr>
      <vt:lpstr>Length of stay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 Yananach</dc:creator>
  <cp:lastModifiedBy>שרה יננך</cp:lastModifiedBy>
  <cp:revision>5</cp:revision>
  <dcterms:created xsi:type="dcterms:W3CDTF">2024-03-15T09:13:59Z</dcterms:created>
  <dcterms:modified xsi:type="dcterms:W3CDTF">2024-03-22T11:02:37Z</dcterms:modified>
</cp:coreProperties>
</file>