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3" r:id="rId6"/>
    <p:sldId id="261" r:id="rId7"/>
    <p:sldId id="27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A49F1-69A4-4746-9D03-D1B902E56759}" type="datetimeFigureOut">
              <a:rPr lang="en-US" smtClean="0"/>
              <a:pPr/>
              <a:t>10-Oct-16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610CB-ED66-4357-9380-697B742BA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10CB-ED66-4357-9380-697B742BA8D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10CB-ED66-4357-9380-697B742BA8D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17B1-DAA8-47CF-9AE6-4A81EAADEFA4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1557-36BF-425D-8FDE-A28DF9D9A8A7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A5C9-BD11-446B-8C40-95F368815D8D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40C0-07D0-4207-8C13-5DA28DAB54D7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F26B-59C2-4E5C-BE91-E682091D81E7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6207-387A-4EA1-A472-B8E4F8C77B68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706-7377-4238-AA8D-04EA62C07636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8E7-2D91-4B1D-9404-AC30B8D7EAF6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5AEF-2DC1-45B2-A58E-3F61337844F9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3888-9F61-48EE-AD82-203DBD9FD04A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235A-21FE-49B7-8D51-8063F8D3A5C8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0913FD-9A5C-489F-86CD-B8869B7EF6B1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12" Type="http://schemas.openxmlformats.org/officeDocument/2006/relationships/image" Target="../media/image12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5" Type="http://schemas.openxmlformats.org/officeDocument/2006/relationships/image" Target="../media/image15.gif"/><Relationship Id="rId10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9.gif"/><Relationship Id="rId1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1676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Hash Based Duplicate Words Checking System</a:t>
            </a:r>
            <a:b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University of Technology(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Yatanarpon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Cyber City)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8001000" cy="2819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Presented by			      Supervised by</a:t>
            </a:r>
          </a:p>
          <a:p>
            <a:pPr algn="l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Htoo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Yanant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Khin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Daw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Su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Sandar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Phyo</a:t>
            </a:r>
            <a:endParaRPr lang="en-US" sz="2800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5IS-61</a:t>
            </a:r>
          </a:p>
          <a:p>
            <a:pPr algn="l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9.2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.2016</a:t>
            </a:r>
            <a:endParaRPr lang="en-US" sz="2800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04088"/>
            <a:ext cx="74676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315200" cy="4648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But it is possible that two keys will generate an identical hash causing both keys to point to same bucket and collisions will occur.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There are two principal mechanisms to avoid collisions.</a:t>
            </a:r>
          </a:p>
          <a:p>
            <a:pPr marL="596646" indent="-514350"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- Open Hashing (Separate Chaining)</a:t>
            </a:r>
          </a:p>
          <a:p>
            <a:pPr marL="596646" indent="-514350"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- Closed Hashing (Open Addressing)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15200" cy="4648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system applies separate chaining mechanism (Open Hashing).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Open Hashing (Separate Chaining)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Keys are stored in linked list attached to cells of a hash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543800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91400" cy="52578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Study the following example to understand more clearly about separate chaining.</a:t>
            </a:r>
          </a:p>
          <a:p>
            <a:pPr algn="just">
              <a:lnSpc>
                <a:spcPct val="16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Start with an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(random word)</a:t>
            </a:r>
            <a:endParaRPr lang="en-US" sz="31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t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rai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 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 l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oa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 d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 r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 l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lvl="7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6200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Let the table size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h(ant) = (1+14+20) % 8 = 25 % 8 = 1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h(train)=(20+18+1+9+14)=36%8=4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h(nail) = (14+1+9+12) % 8 =36 % 8 = 4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h(load)=(12+15+1+4)=32%8=0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h(dear)=(4+5+1+18)=28%8=4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5913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 descr="D:\Mini Thesis\Goal\s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38199" y="3352800"/>
            <a:ext cx="7768001" cy="25908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1752600"/>
            <a:ext cx="6934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h(real)=(18+5+1+12)=36%8=4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h(lie)=(12+9+5)=26%8=2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74638"/>
            <a:ext cx="7848600" cy="94456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828800" y="1676400"/>
            <a:ext cx="1295400" cy="685800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1600200" y="3200400"/>
            <a:ext cx="1752600" cy="685800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Words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4038600" y="2819400"/>
            <a:ext cx="2514600" cy="144780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duplication, mismatch and exist in database 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4343400" y="5181600"/>
            <a:ext cx="1600200" cy="838200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User’s scores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7010400" y="5257800"/>
            <a:ext cx="1219200" cy="685800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5" idx="5"/>
            <a:endCxn id="6" idx="1"/>
          </p:cNvCxnSpPr>
          <p:nvPr/>
        </p:nvCxnSpPr>
        <p:spPr>
          <a:xfrm>
            <a:off x="3177540" y="3543300"/>
            <a:ext cx="861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1"/>
          </p:cNvCxnSpPr>
          <p:nvPr/>
        </p:nvCxnSpPr>
        <p:spPr>
          <a:xfrm>
            <a:off x="2476500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7" idx="0"/>
          </p:cNvCxnSpPr>
          <p:nvPr/>
        </p:nvCxnSpPr>
        <p:spPr>
          <a:xfrm>
            <a:off x="5295900" y="4267200"/>
            <a:ext cx="762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8" idx="1"/>
          </p:cNvCxnSpPr>
          <p:nvPr/>
        </p:nvCxnSpPr>
        <p:spPr>
          <a:xfrm>
            <a:off x="5783580" y="5600700"/>
            <a:ext cx="1226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667512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Expected Output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239000" cy="4495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generates the player’s scores depending on typing skill and how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much words 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user has learned.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also shows the target scores for each level and determines whether the level is passed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86836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620000" cy="5029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English vocabulary game can help both native and foreign speakers of English build their English language vocabulary skills.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system can persuade students for learning new words they don’t know.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the player wants to get more scores, he or she will collect more English words and must be able to think them in a moment. </a:t>
            </a:r>
          </a:p>
          <a:p>
            <a:pPr algn="just">
              <a:lnSpc>
                <a:spcPct val="150000"/>
              </a:lnSpc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057400" y="2438400"/>
            <a:ext cx="2303585" cy="457200"/>
            <a:chOff x="1371600" y="1143000"/>
            <a:chExt cx="2286000" cy="457200"/>
          </a:xfrm>
        </p:grpSpPr>
        <p:pic>
          <p:nvPicPr>
            <p:cNvPr id="12306" name="Picture 4" descr="F:\Ph.D(IT)\Animated\a-z\SmileA-Z\t1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1143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7" name="Picture 7" descr="F:\Ph.D(IT)\Animated\a-z\SmileA-Z\a1.gif"/>
            <p:cNvPicPr>
              <a:picLocks noChangeAspect="1" noChangeArrowheads="1" noCrop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0" y="1143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8" name="Picture 9" descr="F:\Ph.D(IT)\Animated\a-z\SmileA-Z\h1.gif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8800" y="1143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9" name="Picture 10" descr="F:\Ph.D(IT)\Animated\a-z\SmileA-Z\k1.gif"/>
            <p:cNvPicPr>
              <a:picLocks noChangeAspect="1" noChangeArrowheads="1" noCrop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00400" y="1143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10" name="Picture 12" descr="F:\Ph.D(IT)\Animated\a-z\SmileA-Z\n1.gif"/>
            <p:cNvPicPr>
              <a:picLocks noChangeAspect="1" noChangeArrowheads="1" noCrop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43200" y="1143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257800" y="3759200"/>
            <a:ext cx="914400" cy="457200"/>
            <a:chOff x="4267200" y="3048000"/>
            <a:chExt cx="914400" cy="457200"/>
          </a:xfrm>
        </p:grpSpPr>
        <p:pic>
          <p:nvPicPr>
            <p:cNvPr id="12304" name="Picture 3" descr="F:\Ph.D(IT)\Animated\a-z\SmileA-Z\s1.gif"/>
            <p:cNvPicPr>
              <a:picLocks noChangeAspect="1" noChangeArrowheads="1" noCrop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67200" y="3048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5" name="Picture 2" descr="F:\Ph.D(IT)\Animated\a-z\SmileA-Z\o1.gif"/>
            <p:cNvPicPr>
              <a:picLocks noChangeAspect="1" noChangeArrowheads="1" noCrop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24400" y="3048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019800" y="4419600"/>
            <a:ext cx="1828800" cy="457200"/>
            <a:chOff x="5105400" y="3733800"/>
            <a:chExt cx="1828800" cy="457200"/>
          </a:xfrm>
        </p:grpSpPr>
        <p:pic>
          <p:nvPicPr>
            <p:cNvPr id="12300" name="Picture 5" descr="F:\Ph.D(IT)\Animated\a-z\SmileA-Z\u1.gif"/>
            <p:cNvPicPr>
              <a:picLocks noChangeAspect="1" noChangeArrowheads="1" noCrop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562600" y="3733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Picture 8" descr="F:\Ph.D(IT)\Animated\a-z\SmileA-Z\c1.gif"/>
            <p:cNvPicPr>
              <a:picLocks noChangeAspect="1" noChangeArrowheads="1" noCrop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019800" y="3733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2" name="Picture 11" descr="F:\Ph.D(IT)\Animated\a-z\SmileA-Z\m1.gif"/>
            <p:cNvPicPr>
              <a:picLocks noChangeAspect="1" noChangeArrowheads="1" noCrop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105400" y="3733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3" name="Picture 9" descr="F:\Ph.D(IT)\Animated\a-z\SmileA-Z\h1.gif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3733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038600" y="3035300"/>
            <a:ext cx="1371600" cy="457200"/>
            <a:chOff x="2590800" y="2209800"/>
            <a:chExt cx="1371600" cy="457200"/>
          </a:xfrm>
        </p:grpSpPr>
        <p:pic>
          <p:nvPicPr>
            <p:cNvPr id="12297" name="Picture 2" descr="F:\Ph.D(IT)\Animated\a-z\SmileA-Z\o1.gif"/>
            <p:cNvPicPr>
              <a:picLocks noChangeAspect="1" noChangeArrowheads="1" noCrop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048000" y="2209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8" name="Picture 6" descr="F:\Ph.D(IT)\Animated\a-z\SmileA-Z\y1.gif"/>
            <p:cNvPicPr>
              <a:picLocks noChangeAspect="1" noChangeArrowheads="1" noCrop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590800" y="2209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9" name="Picture 5" descr="F:\Ph.D(IT)\Animated\a-z\SmileA-Z\u1.gif"/>
            <p:cNvPicPr>
              <a:picLocks noChangeAspect="1" noChangeArrowheads="1" noCrop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05200" y="2209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294" name="Picture 13" descr="F:\Ph.D(IT)\Animated\062.gif"/>
          <p:cNvPicPr>
            <a:picLocks noChangeAspect="1" noChangeArrowheads="1" noCrop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9600" y="609600"/>
            <a:ext cx="15430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15" descr="F:\Ph.D(IT)\Animated\12.gif"/>
          <p:cNvPicPr>
            <a:picLocks noChangeAspect="1" noChangeArrowheads="1" noCrop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37231" y="5562601"/>
            <a:ext cx="7715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cover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515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Outline of Presentation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010400" cy="5105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Scope of Thesis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Theory Background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Expected Output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just"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90688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6482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system contains many English vocabularies and the user can only type words which are being existed in database.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Initially, the system will generate a word in random order.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player must enter a word , its first character must be matched with the last character of random word.</a:t>
            </a:r>
          </a:p>
          <a:p>
            <a:pPr algn="just">
              <a:lnSpc>
                <a:spcPct val="150000"/>
              </a:lnSpc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04088"/>
            <a:ext cx="7620000" cy="515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Abstract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696200" cy="495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contains minus marking scheme for duplication, mismatch and words which are not existed in database.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player will gain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points for duplication,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for mismatch and words which are not existed in database.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mark will be gained if the player enters a correct word which is consistent with the rules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04088"/>
            <a:ext cx="76200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Abstract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has five levels to test how much the player has known vocabularies in English.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uses hash table with separate chaining mechanism to store input from user.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system is implemented by using java programming language (J2SE).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858000" cy="1020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391400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get more interesting in English. 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be able for thinking English vocabularies in a moment.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learn new English words lightly from playing game.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make students feeling happy in studying English.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test the player’s ready wit and typing skill.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5913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Scope of Thesis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315200" cy="4800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can work with any kinds of words included in eight-part-of-speech (i.e., nouns, verbs, adjectives, …).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can only check words that have been existed in database and does not aim for slang used in some society (like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such as “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selfie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04088"/>
            <a:ext cx="7467600" cy="5913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391400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Hashing is based on the idea of distributing keys among a one-dimensional array H[0…m-1] called a hash table.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Hash table is a data structure used to implement an associative array, a structure that can map keys.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Hash table uses a hash function to compute an index into an array of buckets or slots.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04088"/>
            <a:ext cx="74676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15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example, hash function can be in the form :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h(K)=K mod m where m is the hash table size,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 can be a string.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remainder of division by m is always between 0 and m-1.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Ideally, the hash function will assign each key to a unique bucket.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1163</TotalTime>
  <Words>677</Words>
  <Application>Microsoft Office PowerPoint</Application>
  <PresentationFormat>On-screen Show (4:3)</PresentationFormat>
  <Paragraphs>106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Hash Based Duplicate Words Checking System  University of Technology(Yatanarpon Cyber City)</vt:lpstr>
      <vt:lpstr>Outline of Presentation</vt:lpstr>
      <vt:lpstr>Abstract</vt:lpstr>
      <vt:lpstr>Abstract (Cont’d)</vt:lpstr>
      <vt:lpstr>Abstract (Cont’d)</vt:lpstr>
      <vt:lpstr>Objectives</vt:lpstr>
      <vt:lpstr>Scope of Thesis</vt:lpstr>
      <vt:lpstr>Theory Background</vt:lpstr>
      <vt:lpstr>Theory Background (Cont’d)</vt:lpstr>
      <vt:lpstr>Theory Background (Cont’d)</vt:lpstr>
      <vt:lpstr>Theory Background (Cont’d)</vt:lpstr>
      <vt:lpstr>Theory Background (Cont’d)</vt:lpstr>
      <vt:lpstr>Theory Background (Cont’d)</vt:lpstr>
      <vt:lpstr>Theory Background (Cont’d)</vt:lpstr>
      <vt:lpstr>System Design</vt:lpstr>
      <vt:lpstr>Expected Output</vt:lpstr>
      <vt:lpstr>Conclusion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402</cp:revision>
  <dcterms:created xsi:type="dcterms:W3CDTF">2016-02-03T15:58:31Z</dcterms:created>
  <dcterms:modified xsi:type="dcterms:W3CDTF">2016-10-10T16:54:36Z</dcterms:modified>
</cp:coreProperties>
</file>