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A6D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817" autoAdjust="0"/>
  </p:normalViewPr>
  <p:slideViewPr>
    <p:cSldViewPr snapToGrid="0">
      <p:cViewPr varScale="1">
        <p:scale>
          <a:sx n="59" d="100"/>
          <a:sy n="59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646E-BC75-4A43-BCCB-03A2C6C5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7C8-46C6-41B4-9C62-A6BD17427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7733-91D3-43C3-A6F4-7C10E91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D5A5-E904-49A9-9F94-9BB8C538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23D8-58D6-4DC5-9A91-8E41EF07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0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4B5E-9677-4FA8-8B54-AD3FE528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915D9-BB4D-4142-A15B-395E8DD50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F804-FFC0-4661-919D-F01F150C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5EC1-A7BC-448B-B4B6-A07827DC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59A0-8B38-4F2C-932B-A615EB84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E5846-B400-491D-B658-2B071E96A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8272-7232-4627-931E-4BE64D8E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3641-02F6-446E-9959-5A0BE2CA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6EC-1564-487E-989F-ACA9F505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F70D-547D-4049-B085-F45E77C6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91CE-4D6C-4DA9-8B90-D79CFC78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" y="34731"/>
            <a:ext cx="12029303" cy="5748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6E1-FCA5-465D-96CA-58E3CA85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2" y="721754"/>
            <a:ext cx="12029304" cy="5489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79EB-19E0-4A1F-A84D-6684956F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7D46-55C6-4222-A108-3191501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BC97-3162-45D0-B3AE-1EA5D8E7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AB3D-9DA9-4B73-BC83-C34CE8E8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59BA-F9E4-4B7B-A1FE-147FCE9C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9E9D-E232-4FEF-A836-0B80F23E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EA35-8B07-42D3-BC8B-3C682AA9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A34E-081A-4B84-9F29-9565EE24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9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EA8B-6B7D-47C5-8120-28B2EF22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7883-B155-4B19-83E5-1DCB4D086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BC9A-4D75-4C62-B073-5000B0B4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3E89-1E96-4698-A52D-CCAAEDF1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BEDD0-803E-49B9-846E-22616BC1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52A2-8016-4FA8-98DD-12BF4497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0455-7E64-4505-BE4C-645F7C4C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03D6-9996-41A9-839E-E761B18C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57B20-67F9-41C5-B0FB-CC7C43B8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61402-35ED-438E-84D4-EA1F076DB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A9C43-3975-42DF-9635-9C0851A25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7E77D-C277-4961-BBD8-837479D7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9B010-30C7-437E-A122-1B2DF657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82DEA-E068-401D-AD51-5AB6C41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9C9-E246-4B68-BDC3-8E210D08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60F45-E8E4-4A28-8DF7-8F3CF436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2B1F3-25CE-41AF-AC3B-7E490975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F922B-2194-4135-8AA6-9647749B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5E9BA-55C5-4199-8407-F5B9701E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50266-0F8A-4C42-815D-6DE172BF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A0634-358F-41D3-B872-B70FA116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AE0-133F-4AE0-B775-B69DCEC9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7C6B-DB16-442B-B982-F5494737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272C7-AAEE-40F2-9096-53122E78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35E9-866A-4B30-AFAE-E2B0E87D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8ECBA-1FE3-40ED-ABD8-2C487D84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1657D-2F6F-4D6B-AFDB-04ECFBDA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346E-C31A-4DB9-87FB-26FD0093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2E840-360E-435B-B039-5107B6696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2CE4B-D343-4EE6-AFE3-80CFC938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045B-A2AA-4DD3-9064-3E41DF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73CA-3ECD-4FEE-BC40-C7772605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EAD2-B48E-463A-A0E4-5D6860DD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7EEF9-3595-440E-907E-DFD63D4F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2" y="105506"/>
            <a:ext cx="11996352" cy="575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1A65-A86F-4E6E-BF1E-7D816A90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32" y="795896"/>
            <a:ext cx="11996352" cy="539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B420-4F80-466A-8DCF-8B2B9B923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8061-DC36-4433-826A-25E5CE7521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A552-A3C5-4FCB-AFA8-1405F7407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3026-6106-4A44-A4CB-85FEAEC8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AAF0-8B4C-4365-AF8F-7BBD8CFF4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icdt10.kcdc.att.com:600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36B8F3-E710-4914-A3F6-58858BE0C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7198" y="3494487"/>
            <a:ext cx="4984382" cy="171759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http://kicdt10.kcdc.att.com:6006/</a:t>
            </a:r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i="1" dirty="0"/>
              <a:t>How-to Guide to access Acharya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C2D7A-0FE8-42EC-AE28-0B63E537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64" y="1439464"/>
            <a:ext cx="2381250" cy="1924050"/>
          </a:xfrm>
          <a:prstGeom prst="rect">
            <a:avLst/>
          </a:prstGeom>
          <a:effectLst>
            <a:outerShdw blurRad="101600" sx="104000" sy="104000" algn="ctr" rotWithShape="0">
              <a:prstClr val="black">
                <a:alpha val="3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1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2547A485-1754-4948-B3F4-99C73883A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3" y="2336551"/>
            <a:ext cx="4158614" cy="21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iCrowdIT</dc:title>
  <dc:creator>Ajey Kumar</dc:creator>
  <cp:lastModifiedBy>Ajey Kumar</cp:lastModifiedBy>
  <cp:revision>394</cp:revision>
  <dcterms:created xsi:type="dcterms:W3CDTF">2020-03-24T04:19:21Z</dcterms:created>
  <dcterms:modified xsi:type="dcterms:W3CDTF">2020-12-22T07:15:15Z</dcterms:modified>
</cp:coreProperties>
</file>