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72" r:id="rId5"/>
    <p:sldId id="271" r:id="rId6"/>
    <p:sldId id="273" r:id="rId7"/>
    <p:sldId id="286" r:id="rId8"/>
    <p:sldId id="257" r:id="rId9"/>
    <p:sldId id="258" r:id="rId10"/>
    <p:sldId id="302" r:id="rId11"/>
    <p:sldId id="288" r:id="rId12"/>
    <p:sldId id="301" r:id="rId13"/>
    <p:sldId id="305" r:id="rId14"/>
    <p:sldId id="303" r:id="rId15"/>
    <p:sldId id="306" r:id="rId16"/>
    <p:sldId id="259" r:id="rId17"/>
    <p:sldId id="313" r:id="rId18"/>
    <p:sldId id="307" r:id="rId19"/>
    <p:sldId id="264" r:id="rId20"/>
    <p:sldId id="318" r:id="rId21"/>
    <p:sldId id="319" r:id="rId22"/>
    <p:sldId id="320" r:id="rId23"/>
    <p:sldId id="321" r:id="rId24"/>
    <p:sldId id="265" r:id="rId25"/>
    <p:sldId id="270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29"/>
        <p:guide orient="horz" pos="2920"/>
        <p:guide pos="290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05-03-2018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2740"/>
            <a:ext cx="786765" cy="379095"/>
          </a:xfrm>
        </p:spPr>
        <p:txBody>
          <a:bodyPr/>
          <a:p>
            <a:r>
              <a:rPr lang="x-none" altLang="en-US" sz="2000"/>
              <a:t>file</a:t>
            </a:r>
            <a:endParaRPr lang="x-none" altLang="en-US" sz="20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764540"/>
            <a:ext cx="6485890" cy="2067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3212465"/>
            <a:ext cx="6525895" cy="3276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971550" y="2853055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10310" y="1412875"/>
            <a:ext cx="697230" cy="148336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498975" y="465264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5" y="3212465"/>
            <a:ext cx="6525895" cy="32766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4498975" y="465264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 flipH="1">
            <a:off x="7378700" y="465264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6515735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21" idx="1"/>
          </p:cNvCxnSpPr>
          <p:nvPr/>
        </p:nvCxnSpPr>
        <p:spPr>
          <a:xfrm flipV="1">
            <a:off x="2843530" y="3432175"/>
            <a:ext cx="1151890" cy="21272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3995420" y="299656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995420" y="1844675"/>
            <a:ext cx="1152525" cy="685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5507990" y="148463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5579745" y="234886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11955" y="2417445"/>
            <a:ext cx="1296035" cy="36322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547495" y="3641725"/>
            <a:ext cx="288290" cy="7232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/>
        </p:nvSpPr>
        <p:spPr>
          <a:xfrm>
            <a:off x="828040" y="4364990"/>
            <a:ext cx="121602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property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9745" y="621030"/>
            <a:ext cx="3162300" cy="5605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sp>
        <p:nvSpPr>
          <p:cNvPr id="5" name="Curved Right Arrow 4"/>
          <p:cNvSpPr/>
          <p:nvPr/>
        </p:nvSpPr>
        <p:spPr>
          <a:xfrm>
            <a:off x="5507355" y="1557020"/>
            <a:ext cx="271780" cy="222059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5400000">
            <a:off x="6894195" y="2719070"/>
            <a:ext cx="2741295" cy="569595"/>
          </a:xfrm>
          <a:prstGeom prst="curvedDownArrow">
            <a:avLst>
              <a:gd name="adj1" fmla="val 31206"/>
              <a:gd name="adj2" fmla="val 31206"/>
              <a:gd name="adj3" fmla="val 209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163435" y="3789045"/>
            <a:ext cx="7391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alias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420620"/>
            <a:ext cx="3982085" cy="26873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939790" y="5948680"/>
            <a:ext cx="153733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comment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3755" y="1196975"/>
            <a:ext cx="3906520" cy="5371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observables</a:t>
            </a: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19475" y="1557020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188085" y="14128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code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6010" y="1700530"/>
            <a:ext cx="1223645" cy="2165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1115695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input file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36010" y="1844675"/>
            <a:ext cx="1367155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cut for this obs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115695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plot para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7630" y="2493010"/>
            <a:ext cx="2303145" cy="5035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7675" y="3860800"/>
            <a:ext cx="2159000" cy="717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3716655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whether use this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obs as MVA input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single process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combined all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processes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95408" cy="1435735"/>
            <a:chOff x="0" y="0"/>
            <a:chExt cx="2039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26" cy="4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200" b="1">
                  <a:latin typeface="Arial" panose="02080604020202020204" charset="0"/>
                  <a:ea typeface="微软繁黑体" pitchFamily="2" charset="-122"/>
                </a:rPr>
                <a:t>observables</a:t>
              </a:r>
              <a:endParaRPr lang="x-none" sz="12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for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process,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polarization,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signal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characters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data structure</a:t>
            </a:r>
            <a:endParaRPr lang="x-none" alt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1771015" y="226790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1196975"/>
            <a:ext cx="4933950" cy="32480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315325" y="2708910"/>
            <a:ext cx="635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507990" y="5156835"/>
            <a:ext cx="350012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the output table contains </a:t>
            </a:r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for all processes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can be 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11955" y="5876925"/>
            <a:ext cx="1296035" cy="114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sz="3200" dirty="0"/>
              <a:t>Diagram</a:t>
            </a:r>
            <a:endParaRPr lang="en-US" altLang="x-none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99795" y="2636520"/>
            <a:ext cx="207200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for each process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2506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compare all processes in one figure</a:t>
            </a:r>
            <a:endParaRPr lang="x-non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Root results</a:t>
            </a:r>
            <a:endParaRPr lang="x-none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405130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411730" y="5733415"/>
            <a:ext cx="529780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PreCut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NormalCut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199765" cy="2159635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79679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https://github.com/YancyW/BASDA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update with smart pointor to increase steadiblity</a:t>
            </a:r>
            <a:endParaRPr lang="x-none" altLang="en-US"/>
          </a:p>
          <a:p>
            <a:r>
              <a:rPr lang="x-none" altLang="en-US"/>
              <a:t>provide more functions, e.g. statistic (wsmaker,nplot...).</a:t>
            </a:r>
            <a:endParaRPr lang="x-none" altLang="en-US"/>
          </a:p>
          <a:p>
            <a:r>
              <a:rPr lang="x-none" altLang="en-US"/>
              <a:t>UI for basic users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3925887" cy="4346575"/>
            <a:chOff x="0" y="0"/>
            <a:chExt cx="6565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405" y="3337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33" y="3730"/>
              <a:ext cx="2779" cy="2442"/>
              <a:chOff x="0" y="0"/>
              <a:chExt cx="3438" cy="3020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67275" y="5404485"/>
            <a:ext cx="3815080" cy="1120775"/>
          </a:xfrm>
          <a:prstGeom prst="corner">
            <a:avLst>
              <a:gd name="adj1" fmla="val 11025"/>
              <a:gd name="adj2" fmla="val 10494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40000">
            <a:off x="1682115" y="4811395"/>
            <a:ext cx="451675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440000">
            <a:off x="2306320" y="2025015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sp>
        <p:nvSpPr>
          <p:cNvPr id="13315" name="Oval 13314"/>
          <p:cNvSpPr/>
          <p:nvPr/>
        </p:nvSpPr>
        <p:spPr>
          <a:xfrm>
            <a:off x="6376670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6" name="Oval 13315"/>
          <p:cNvSpPr/>
          <p:nvPr/>
        </p:nvSpPr>
        <p:spPr>
          <a:xfrm>
            <a:off x="1191895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7" name="Oval 13316"/>
          <p:cNvSpPr/>
          <p:nvPr/>
        </p:nvSpPr>
        <p:spPr>
          <a:xfrm>
            <a:off x="3687445" y="1927225"/>
            <a:ext cx="2606675" cy="2574925"/>
          </a:xfrm>
          <a:prstGeom prst="ellips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8" name="Straight Connector 13317"/>
          <p:cNvSpPr/>
          <p:nvPr/>
        </p:nvSpPr>
        <p:spPr>
          <a:xfrm flipH="1" flipV="1">
            <a:off x="4068445" y="1844675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9" name="Straight Connector 13318"/>
          <p:cNvSpPr/>
          <p:nvPr/>
        </p:nvSpPr>
        <p:spPr>
          <a:xfrm flipH="1">
            <a:off x="4073208" y="4078288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0" name="Straight Connector 13319"/>
          <p:cNvSpPr/>
          <p:nvPr/>
        </p:nvSpPr>
        <p:spPr>
          <a:xfrm flipV="1">
            <a:off x="5508308" y="1844675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1" name="Straight Connector 13320"/>
          <p:cNvSpPr/>
          <p:nvPr/>
        </p:nvSpPr>
        <p:spPr>
          <a:xfrm>
            <a:off x="5567045" y="4078288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2" name="Straight Connector 13321"/>
          <p:cNvSpPr/>
          <p:nvPr/>
        </p:nvSpPr>
        <p:spPr>
          <a:xfrm flipH="1" flipV="1">
            <a:off x="3636645" y="1844675"/>
            <a:ext cx="439738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3" name="Straight Connector 13322"/>
          <p:cNvSpPr/>
          <p:nvPr/>
        </p:nvSpPr>
        <p:spPr>
          <a:xfrm flipH="1">
            <a:off x="3650933" y="4652963"/>
            <a:ext cx="439737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4" name="Straight Connector 13323"/>
          <p:cNvSpPr/>
          <p:nvPr/>
        </p:nvSpPr>
        <p:spPr>
          <a:xfrm flipH="1">
            <a:off x="3360420" y="3214688"/>
            <a:ext cx="66992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5" name="Straight Connector 13324"/>
          <p:cNvSpPr/>
          <p:nvPr/>
        </p:nvSpPr>
        <p:spPr>
          <a:xfrm flipV="1">
            <a:off x="5868670" y="1844675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6" name="Straight Connector 13325"/>
          <p:cNvSpPr/>
          <p:nvPr/>
        </p:nvSpPr>
        <p:spPr>
          <a:xfrm>
            <a:off x="5887720" y="4652963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7" name="Straight Connector 13326"/>
          <p:cNvSpPr/>
          <p:nvPr/>
        </p:nvSpPr>
        <p:spPr>
          <a:xfrm>
            <a:off x="5948045" y="3214688"/>
            <a:ext cx="70167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grpSp>
        <p:nvGrpSpPr>
          <p:cNvPr id="13328" name="Group 13327"/>
          <p:cNvGrpSpPr/>
          <p:nvPr/>
        </p:nvGrpSpPr>
        <p:grpSpPr>
          <a:xfrm>
            <a:off x="1260158" y="1628775"/>
            <a:ext cx="2397125" cy="552450"/>
            <a:chOff x="0" y="0"/>
            <a:chExt cx="3774" cy="868"/>
          </a:xfrm>
        </p:grpSpPr>
        <p:sp>
          <p:nvSpPr>
            <p:cNvPr id="13329" name="Rounded Rectangle 13328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display distribution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0" name="Rounded Rectangle 13329"/>
            <p:cNvSpPr/>
            <p:nvPr/>
          </p:nvSpPr>
          <p:spPr>
            <a:xfrm>
              <a:off x="185" y="55"/>
              <a:ext cx="339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1" name="Group 13330"/>
          <p:cNvGrpSpPr/>
          <p:nvPr/>
        </p:nvGrpSpPr>
        <p:grpSpPr>
          <a:xfrm>
            <a:off x="6373495" y="1628775"/>
            <a:ext cx="2397125" cy="552450"/>
            <a:chOff x="0" y="0"/>
            <a:chExt cx="3774" cy="868"/>
          </a:xfrm>
        </p:grpSpPr>
        <p:sp>
          <p:nvSpPr>
            <p:cNvPr id="13332" name="Rounded Rectangle 13331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check cut effects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3" name="Rounded Rectangle 13332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4" name="Group 13333"/>
          <p:cNvGrpSpPr/>
          <p:nvPr/>
        </p:nvGrpSpPr>
        <p:grpSpPr>
          <a:xfrm>
            <a:off x="6694170" y="2951163"/>
            <a:ext cx="2397125" cy="549275"/>
            <a:chOff x="0" y="0"/>
            <a:chExt cx="3774" cy="866"/>
          </a:xfrm>
        </p:grpSpPr>
        <p:sp>
          <p:nvSpPr>
            <p:cNvPr id="13335" name="Rounded Rectangle 13334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MVA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endParaRPr lang="zh-CN" altLang="en-US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6" name="Rounded Rectangle 13335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7" name="Group 13336"/>
          <p:cNvGrpSpPr/>
          <p:nvPr/>
        </p:nvGrpSpPr>
        <p:grpSpPr>
          <a:xfrm>
            <a:off x="6371595" y="4364676"/>
            <a:ext cx="2397760" cy="549909"/>
            <a:chOff x="27" y="-4"/>
            <a:chExt cx="3775" cy="867"/>
          </a:xfrm>
        </p:grpSpPr>
        <p:sp>
          <p:nvSpPr>
            <p:cNvPr id="13338" name="Rounded Rectangle 13337"/>
            <p:cNvSpPr/>
            <p:nvPr/>
          </p:nvSpPr>
          <p:spPr>
            <a:xfrm>
              <a:off x="27" y="-4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combination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9" name="Rounded Rectangle 13338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0" name="Group 13339"/>
          <p:cNvGrpSpPr/>
          <p:nvPr/>
        </p:nvGrpSpPr>
        <p:grpSpPr>
          <a:xfrm>
            <a:off x="1236345" y="4367213"/>
            <a:ext cx="2397125" cy="549275"/>
            <a:chOff x="0" y="0"/>
            <a:chExt cx="3774" cy="866"/>
          </a:xfrm>
        </p:grpSpPr>
        <p:sp>
          <p:nvSpPr>
            <p:cNvPr id="13341" name="Rounded Rectangle 13340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cut orders &amp; values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2" name="Rounded Rectangle 13341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3" name="Group 13342"/>
          <p:cNvGrpSpPr/>
          <p:nvPr/>
        </p:nvGrpSpPr>
        <p:grpSpPr>
          <a:xfrm>
            <a:off x="899795" y="2924493"/>
            <a:ext cx="2397125" cy="549275"/>
            <a:chOff x="0" y="0"/>
            <a:chExt cx="3774" cy="866"/>
          </a:xfrm>
        </p:grpSpPr>
        <p:sp>
          <p:nvSpPr>
            <p:cNvPr id="13344" name="Rounded Rectangle 13343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Add Cuts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5" name="Rounded Rectangle 13344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46" name="Oval 13345"/>
          <p:cNvSpPr/>
          <p:nvPr/>
        </p:nvSpPr>
        <p:spPr>
          <a:xfrm>
            <a:off x="4170045" y="4868863"/>
            <a:ext cx="160655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3347" name="Group 13346"/>
          <p:cNvGrpSpPr/>
          <p:nvPr/>
        </p:nvGrpSpPr>
        <p:grpSpPr>
          <a:xfrm>
            <a:off x="3943033" y="2155825"/>
            <a:ext cx="2100262" cy="2100263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24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Up Arrow Callout 3"/>
          <p:cNvSpPr/>
          <p:nvPr/>
        </p:nvSpPr>
        <p:spPr>
          <a:xfrm>
            <a:off x="3923665" y="4528185"/>
            <a:ext cx="2169160" cy="1131570"/>
          </a:xfrm>
          <a:prstGeom prst="upArrowCallout">
            <a:avLst>
              <a:gd name="adj1" fmla="val 15039"/>
              <a:gd name="adj2" fmla="val 20033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data structure</a:t>
            </a:r>
            <a:endParaRPr lang="x-none" altLang="en-US"/>
          </a:p>
        </p:txBody>
      </p:sp>
      <p:sp>
        <p:nvSpPr>
          <p:cNvPr id="6" name="Line Callout 2 5"/>
          <p:cNvSpPr/>
          <p:nvPr/>
        </p:nvSpPr>
        <p:spPr>
          <a:xfrm>
            <a:off x="5580380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-50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vector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348355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15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lvl="0"/>
            <a:r>
              <a:rPr lang="x-none" sz="2400">
                <a:sym typeface="+mn-ea"/>
              </a:rPr>
              <a:t>Beautiful_And_Simple_Drawing_Atificer (BASDA)</a:t>
            </a:r>
            <a:endParaRPr lang="x-none" altLang="x-none" sz="24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080770" y="1667510"/>
            <a:ext cx="3948430" cy="1637030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easy to adjust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once fixed, used forever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085850" y="3361690"/>
            <a:ext cx="3948430" cy="1638300"/>
            <a:chOff x="0" y="0"/>
            <a:chExt cx="9682" cy="2946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zh-CN" altLang="en-US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92090" y="3644900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080770" y="5051425"/>
            <a:ext cx="3948430" cy="1638300"/>
            <a:chOff x="0" y="0"/>
            <a:chExt cx="9682" cy="2946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file.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723890" y="5516880"/>
            <a:ext cx="287210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Cross check</a:t>
            </a:r>
            <a:endParaRPr lang="x-none" sz="2800"/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981075"/>
            <a:ext cx="3982085" cy="2687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47" name="Group 6146"/>
          <p:cNvGrpSpPr/>
          <p:nvPr/>
        </p:nvGrpSpPr>
        <p:grpSpPr>
          <a:xfrm>
            <a:off x="4139565" y="1628775"/>
            <a:ext cx="1390015" cy="415290"/>
            <a:chOff x="0" y="0"/>
            <a:chExt cx="6494" cy="1208"/>
          </a:xfrm>
        </p:grpSpPr>
        <p:sp>
          <p:nvSpPr>
            <p:cNvPr id="6148" name="Rounded Rectangle 614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path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49" name="Rounded Rectangle 6148"/>
            <p:cNvSpPr/>
            <p:nvPr/>
          </p:nvSpPr>
          <p:spPr>
            <a:xfrm>
              <a:off x="98" y="58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6150" name="Rounded Rectangle 614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5123" name="Group 5122"/>
          <p:cNvGrpSpPr/>
          <p:nvPr/>
        </p:nvGrpSpPr>
        <p:grpSpPr>
          <a:xfrm>
            <a:off x="1331595" y="2201545"/>
            <a:ext cx="1475740" cy="2089785"/>
            <a:chOff x="-2" y="2"/>
            <a:chExt cx="9793" cy="2945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2" y="640"/>
              <a:ext cx="9727" cy="2016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file name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file events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observable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ym typeface="+mn-ea"/>
                </a:rPr>
                <a:t>process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ym typeface="+mn-ea"/>
                </a:rPr>
                <a:t>   classification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13" y="2"/>
              <a:ext cx="9778" cy="53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sym typeface="Arial" panose="02080604020202020204" charset="0"/>
                </a:rPr>
                <a:t>input files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-2" y="9"/>
              <a:ext cx="9712" cy="305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136" y="628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31820" y="2204720"/>
            <a:ext cx="1519077" cy="2140041"/>
            <a:chOff x="0" y="0"/>
            <a:chExt cx="9683" cy="2947"/>
          </a:xfrm>
        </p:grpSpPr>
        <p:sp>
          <p:nvSpPr>
            <p:cNvPr id="47" name="Rounded Rectangle 46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log file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data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figures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observable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     files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49" name="Rounded Rectangle 48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sym typeface="Arial" panose="02080604020202020204" charset="0"/>
                </a:rPr>
                <a:t>output files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0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31410" y="2205355"/>
            <a:ext cx="1519077" cy="2140041"/>
            <a:chOff x="0" y="0"/>
            <a:chExt cx="9683" cy="2947"/>
          </a:xfrm>
        </p:grpSpPr>
        <p:sp>
          <p:nvSpPr>
            <p:cNvPr id="53" name="Rounded Rectangle 52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figure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table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5" name="Rounded Rectangle 54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settings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00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32905" y="2204720"/>
            <a:ext cx="1644015" cy="2139950"/>
            <a:chOff x="0" y="0"/>
            <a:chExt cx="9683" cy="2947"/>
          </a:xfrm>
        </p:grpSpPr>
        <p:sp>
          <p:nvSpPr>
            <p:cNvPr id="59" name="Rounded Rectangle 5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scenario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cut order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different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signal character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sensitivity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working flow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61" name="Rounded Rectangle 60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analysis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92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703445" y="3800475"/>
            <a:ext cx="445135" cy="114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Line 35"/>
          <p:cNvSpPr/>
          <p:nvPr/>
        </p:nvSpPr>
        <p:spPr>
          <a:xfrm rot="14400000" flipV="1">
            <a:off x="5899150" y="1509395"/>
            <a:ext cx="829310" cy="105092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7" name="Line 35"/>
          <p:cNvSpPr/>
          <p:nvPr/>
        </p:nvSpPr>
        <p:spPr>
          <a:xfrm rot="12720000" flipV="1">
            <a:off x="4104005" y="1793240"/>
            <a:ext cx="509905" cy="55626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8" name="Line 35"/>
          <p:cNvSpPr/>
          <p:nvPr/>
        </p:nvSpPr>
        <p:spPr>
          <a:xfrm rot="15540000" flipV="1">
            <a:off x="5315585" y="1695450"/>
            <a:ext cx="309880" cy="74485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9" name="Line 35"/>
          <p:cNvSpPr/>
          <p:nvPr/>
        </p:nvSpPr>
        <p:spPr>
          <a:xfrm rot="13320000" flipV="1">
            <a:off x="3016885" y="1555115"/>
            <a:ext cx="829310" cy="105092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20340000">
            <a:off x="6289669" y="903575"/>
            <a:ext cx="1103800" cy="705485"/>
            <a:chOff x="0" y="0"/>
            <a:chExt cx="6495" cy="1208"/>
          </a:xfrm>
        </p:grpSpPr>
        <p:sp>
          <p:nvSpPr>
            <p:cNvPr id="3" name="Rounded Rectangle 2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YAML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format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98" y="58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sp>
        <p:nvSpPr>
          <p:cNvPr id="6" name="Right Arrow 5"/>
          <p:cNvSpPr/>
          <p:nvPr/>
        </p:nvSpPr>
        <p:spPr>
          <a:xfrm rot="20340000">
            <a:off x="5826125" y="138747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8357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1470"/>
            <a:ext cx="7786370" cy="2235200"/>
          </a:xfrm>
        </p:spPr>
        <p:txBody>
          <a:bodyPr/>
          <a:p>
            <a:r>
              <a:rPr lang="en-US" sz="2400">
                <a:sym typeface="+mn-ea"/>
              </a:rPr>
              <a:t>YAML</a:t>
            </a:r>
            <a:r>
              <a:rPr lang="x-none" altLang="en-US" sz="2400">
                <a:sym typeface="+mn-ea"/>
              </a:rPr>
              <a:t>---</a:t>
            </a:r>
            <a:r>
              <a:rPr lang="en-US" sz="2400"/>
              <a:t>YAML Ain't Markup Language</a:t>
            </a:r>
            <a:endParaRPr lang="en-US" sz="2400"/>
          </a:p>
          <a:p>
            <a:r>
              <a:rPr lang="x-none" altLang="en-US" sz="2400"/>
              <a:t>a </a:t>
            </a:r>
            <a:r>
              <a:rPr lang="en-US" sz="2400"/>
              <a:t>human-readable data serialization language</a:t>
            </a:r>
            <a:endParaRPr lang="en-US" sz="2400"/>
          </a:p>
          <a:p>
            <a:r>
              <a:rPr lang="x-none" altLang="en-US" sz="2400"/>
              <a:t>in BASDA, only use simplest command</a:t>
            </a: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	</a:t>
            </a:r>
            <a:r>
              <a:rPr lang="x-none" altLang="en-US" sz="2000"/>
              <a:t>key :  value</a:t>
            </a:r>
            <a:endParaRPr lang="x-none" altLang="en-US" sz="2000"/>
          </a:p>
          <a:p>
            <a:pPr marL="0" indent="0">
              <a:buNone/>
            </a:pPr>
            <a:r>
              <a:rPr lang="x-none" altLang="en-US" sz="2000"/>
              <a:t>or,</a:t>
            </a:r>
            <a:r>
              <a:rPr lang="x-none" altLang="en-US" sz="2400"/>
              <a:t> </a:t>
            </a:r>
            <a:endParaRPr lang="x-none" altLang="en-US" sz="20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15695" y="5948680"/>
            <a:ext cx="582231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tabs is forbiden in YAML.  comments with #</a:t>
            </a:r>
            <a:endParaRPr lang="x-none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57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4286</Words>
  <Application>Kingsoft Office WPP</Application>
  <PresentationFormat/>
  <Paragraphs>532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Daily_loose-leaf Binder</vt:lpstr>
      <vt:lpstr>Analysis Tools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Beautiful_And_Simple_Drawing_Atificer (BASDA)</vt:lpstr>
      <vt:lpstr>Code structure</vt:lpstr>
      <vt:lpstr>YAML format</vt:lpstr>
      <vt:lpstr>input data</vt:lpstr>
      <vt:lpstr>file</vt:lpstr>
      <vt:lpstr>classify</vt:lpstr>
      <vt:lpstr>Event</vt:lpstr>
      <vt:lpstr>observables</vt:lpstr>
      <vt:lpstr>output data</vt:lpstr>
      <vt:lpstr>output data structure</vt:lpstr>
      <vt:lpstr>Diagram</vt:lpstr>
      <vt:lpstr>Root results</vt:lpstr>
      <vt:lpstr>Sensitivity </vt:lpstr>
      <vt:lpstr>new scenario </vt:lpstr>
      <vt:lpstr>characters</vt:lpstr>
      <vt:lpstr>Summary &amp; Future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86</cp:revision>
  <cp:lastPrinted>2018-03-26T11:22:15Z</cp:lastPrinted>
  <dcterms:created xsi:type="dcterms:W3CDTF">2018-03-26T11:22:15Z</dcterms:created>
  <dcterms:modified xsi:type="dcterms:W3CDTF">2018-03-26T11:22:15Z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