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522" r:id="rId4"/>
    <p:sldId id="514" r:id="rId5"/>
    <p:sldId id="515" r:id="rId6"/>
    <p:sldId id="516" r:id="rId7"/>
    <p:sldId id="523" r:id="rId8"/>
    <p:sldId id="517" r:id="rId9"/>
    <p:sldId id="518" r:id="rId10"/>
    <p:sldId id="330" r:id="rId11"/>
    <p:sldId id="288" r:id="rId12"/>
    <p:sldId id="329" r:id="rId13"/>
    <p:sldId id="325" r:id="rId14"/>
    <p:sldId id="326" r:id="rId15"/>
    <p:sldId id="305" r:id="rId16"/>
    <p:sldId id="306" r:id="rId17"/>
    <p:sldId id="327" r:id="rId18"/>
    <p:sldId id="328" r:id="rId19"/>
    <p:sldId id="331" r:id="rId20"/>
    <p:sldId id="337" r:id="rId21"/>
    <p:sldId id="338" r:id="rId22"/>
    <p:sldId id="339" r:id="rId23"/>
    <p:sldId id="340" r:id="rId24"/>
    <p:sldId id="336" r:id="rId25"/>
    <p:sldId id="334" r:id="rId26"/>
    <p:sldId id="335" r:id="rId27"/>
    <p:sldId id="318" r:id="rId28"/>
    <p:sldId id="319" r:id="rId29"/>
    <p:sldId id="270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7"/>
        <p:guide orient="horz" pos="2942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sz="24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400">
                <a:sym typeface="+mn-ea"/>
              </a:rPr>
              <a:t>eautiful_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nd_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400">
                <a:sym typeface="+mn-ea"/>
              </a:rPr>
              <a:t>imple_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400">
                <a:sym typeface="+mn-ea"/>
              </a:rPr>
              <a:t>rawing_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tificer</a:t>
            </a:r>
            <a:endParaRPr lang="x-none" sz="2400">
              <a:sym typeface="+mn-ea"/>
            </a:endParaRPr>
          </a:p>
          <a:p>
            <a:pPr lvl="0" algn="ctr"/>
            <a:r>
              <a:rPr lang="x-none" sz="2400">
                <a:sym typeface="+mn-ea"/>
              </a:rPr>
              <a:t>(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BASDA</a:t>
            </a:r>
            <a:r>
              <a:rPr lang="x-none" sz="2400">
                <a:sym typeface="+mn-ea"/>
              </a:rPr>
              <a:t>)</a:t>
            </a:r>
            <a:endParaRPr lang="x-none" sz="2400" b="0">
              <a:latin typeface="Arial Unicode MS" charset="-122"/>
              <a:ea typeface="Arial Unicode MS" charset="-122"/>
              <a:sym typeface="+mn-ea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429000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usage --- example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10-04-2018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3302000" y="2780030"/>
            <a:ext cx="2540000" cy="129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x-none" altLang="en-US">
                <a:sym typeface="+mn-ea"/>
              </a:rPr>
              <a:t>support "integer", "float" and "double"</a:t>
            </a:r>
            <a:endParaRPr lang="x-none" altLang="en-US"/>
          </a:p>
          <a:p>
            <a:pPr lvl="1">
              <a:lnSpc>
                <a:spcPct val="110000"/>
              </a:lnSpc>
            </a:pPr>
            <a:r>
              <a:rPr lang="x-none" altLang="en-US">
                <a:sym typeface="+mn-ea"/>
              </a:rPr>
              <a:t>force them into float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435600" y="4868545"/>
            <a:ext cx="3665220" cy="1028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x-none" altLang="en-US" sz="1400">
                <a:sym typeface="+mn-ea"/>
              </a:rPr>
              <a:t>support "integer", "float" and "double"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currently force them into float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use "I", "F", "D" in Var.dat file to tell the code datatype.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works when choosing no "weight" 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really don't have "weight"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in input files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hoping to reweight events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932555"/>
            <a:ext cx="3205480" cy="2163445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932555"/>
            <a:ext cx="363093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2924810"/>
            <a:ext cx="7066915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1260475" y="5300980"/>
            <a:ext cx="296418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17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83935" y="4652645"/>
            <a:ext cx="5060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84120" y="4148455"/>
            <a:ext cx="0" cy="11525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723890" y="530098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4210" y="2708910"/>
            <a:ext cx="10801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4140200" y="1772920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no pre cuts for this case,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900430" y="170053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8175" y="1988820"/>
            <a:ext cx="144145" cy="12960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related 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Installation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557020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>
                <a:sym typeface="+mn-ea"/>
              </a:rPr>
              <a:t>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Cuts_1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Cuts_2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release,</a:t>
            </a:r>
            <a:r>
              <a:rPr lang="x-none" altLang="en-US"/>
              <a:t>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07580" y="2636520"/>
            <a:ext cx="64833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27670" y="2564765"/>
            <a:ext cx="101981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stable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version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 (not necessary)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Installation (on NAF)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>
                <a:sym typeface="+mn-ea"/>
              </a:rPr>
              <a:t>initialize ilcsoft for gcc</a:t>
            </a:r>
            <a:r>
              <a:rPr lang="x-none" altLang="en-US" sz="24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400">
                <a:sym typeface="+mn-ea"/>
              </a:rPr>
              <a:t>4.8, root 6</a:t>
            </a:r>
            <a:endParaRPr lang="x-none" altLang="en-US" sz="2400">
              <a:sym typeface="+mn-ea"/>
            </a:endParaRPr>
          </a:p>
          <a:p>
            <a:r>
              <a:rPr lang="x-none" altLang="en-US" sz="2400">
                <a:sym typeface="+mn-ea"/>
              </a:rPr>
              <a:t>install YAML, change path for 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makefile_server</a:t>
            </a:r>
            <a:endParaRPr lang="x-none" altLang="en-US" sz="24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400">
                <a:sym typeface="+mn-ea"/>
              </a:rPr>
              <a:t>in BASDA, cover makefile with makefile_server 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 sz="2100">
                <a:sym typeface="+mn-ea"/>
              </a:rPr>
              <a:t>mv </a:t>
            </a:r>
            <a:r>
              <a:rPr lang="x-none" altLang="en-US" sz="2100">
                <a:solidFill>
                  <a:srgbClr val="FF0000"/>
                </a:solidFill>
                <a:sym typeface="+mn-ea"/>
              </a:rPr>
              <a:t>makefile_server</a:t>
            </a:r>
            <a:r>
              <a:rPr lang="x-none" altLang="en-US" sz="2100">
                <a:sym typeface="+mn-ea"/>
              </a:rPr>
              <a:t> makefile</a:t>
            </a:r>
            <a:endParaRPr lang="x-none" altLang="en-US" sz="21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3485" y="3429000"/>
            <a:ext cx="5701815" cy="2964180"/>
            <a:chOff x="4932" y="5173"/>
            <a:chExt cx="9827" cy="51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5173"/>
              <a:ext cx="8914" cy="510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159" y="6420"/>
              <a:ext cx="5365" cy="5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764" y="6412"/>
              <a:ext cx="39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change YAML path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YAML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6198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2105"/>
            <a:ext cx="7786370" cy="1372870"/>
          </a:xfrm>
        </p:spPr>
        <p:txBody>
          <a:bodyPr/>
          <a:p>
            <a:r>
              <a:rPr lang="en-US" sz="1800">
                <a:sym typeface="+mn-ea"/>
              </a:rPr>
              <a:t>YAML</a:t>
            </a:r>
            <a:r>
              <a:rPr lang="x-none" altLang="en-US" sz="1800">
                <a:sym typeface="+mn-ea"/>
              </a:rPr>
              <a:t>---</a:t>
            </a:r>
            <a:r>
              <a:rPr lang="en-US" sz="1800"/>
              <a:t>YAML Ain't Markup Language</a:t>
            </a:r>
            <a:endParaRPr lang="en-US" sz="1800"/>
          </a:p>
          <a:p>
            <a:pPr marL="914400" lvl="3"/>
            <a:r>
              <a:rPr lang="x-none" altLang="en-US" sz="1600">
                <a:sym typeface="+mn-ea"/>
              </a:rPr>
              <a:t>download/manuals    </a:t>
            </a:r>
            <a:r>
              <a:rPr lang="x-none" altLang="en-US" sz="1600">
                <a:solidFill>
                  <a:srgbClr val="FF0000"/>
                </a:solidFill>
                <a:sym typeface="+mn-ea"/>
              </a:rPr>
              <a:t>https://github.com/jbeder/yaml-cpp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800"/>
              <a:t>a </a:t>
            </a:r>
            <a:r>
              <a:rPr lang="en-US" sz="1800"/>
              <a:t>human-readable data serialization language</a:t>
            </a:r>
            <a:endParaRPr lang="en-US" sz="1800"/>
          </a:p>
          <a:p>
            <a:r>
              <a:rPr lang="x-none" altLang="en-US" sz="1800"/>
              <a:t>in BASDA, only use simplest command</a:t>
            </a:r>
            <a:endParaRPr lang="x-none" altLang="en-US" sz="18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8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43940" y="299656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value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sym typeface="+mn-ea"/>
              </a:rPr>
              <a:t>or,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772920"/>
            <a:ext cx="58889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 use tab</a:t>
            </a:r>
            <a:r>
              <a:rPr lang="x-none" altLang="en-US">
                <a:sym typeface="+mn-ea"/>
              </a:rPr>
              <a:t> in YAML.          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</a:t>
            </a:r>
            <a:r>
              <a:rPr lang="x-none" altLang="en-US">
                <a:sym typeface="+mn-ea"/>
              </a:rPr>
              <a:t> try to modify everything.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comments with #</a:t>
            </a:r>
            <a:endParaRPr lang="x-none" altLang="en-US">
              <a:sym typeface="+mn-ea"/>
            </a:endParaRPr>
          </a:p>
          <a:p>
            <a:pPr algn="l"/>
            <a:endParaRPr lang="x-none" altLang="en-US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5695" y="3572510"/>
            <a:ext cx="7922895" cy="2673350"/>
            <a:chOff x="1757" y="2905"/>
            <a:chExt cx="12477" cy="42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7" y="3699"/>
              <a:ext cx="5430" cy="34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699"/>
              <a:ext cx="6656" cy="339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3118" y="2905"/>
              <a:ext cx="779" cy="1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52" y="3019"/>
              <a:ext cx="4648" cy="2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871" y="5853"/>
              <a:ext cx="2425" cy="1033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25" y="4833"/>
              <a:ext cx="2716" cy="57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6" y="3812"/>
              <a:ext cx="3987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54" y="6308"/>
              <a:ext cx="6581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1557020"/>
            <a:ext cx="2922270" cy="22066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443980" y="1052830"/>
            <a:ext cx="359410" cy="15119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227445" y="621030"/>
            <a:ext cx="23444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it's space, </a:t>
            </a:r>
            <a:r>
              <a:rPr lang="x-none" altLang="en-US">
                <a:solidFill>
                  <a:srgbClr val="7030A0"/>
                </a:solidFill>
              </a:rPr>
              <a:t>NOT </a:t>
            </a:r>
            <a:r>
              <a:rPr lang="x-none" altLang="en-US"/>
              <a:t>tab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4203</Words>
  <Application>Kingsoft Office WPP</Application>
  <PresentationFormat/>
  <Paragraphs>324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Daily_loose-leaf Binder</vt:lpstr>
      <vt:lpstr>Analysis Tools</vt:lpstr>
      <vt:lpstr>input example</vt:lpstr>
      <vt:lpstr>Installation</vt:lpstr>
      <vt:lpstr>installation</vt:lpstr>
      <vt:lpstr>Installation (on NAF)</vt:lpstr>
      <vt:lpstr>Installation</vt:lpstr>
      <vt:lpstr>YAML format</vt:lpstr>
      <vt:lpstr>YAML format</vt:lpstr>
      <vt:lpstr>input example</vt:lpstr>
      <vt:lpstr>input data</vt:lpstr>
      <vt:lpstr>Path</vt:lpstr>
      <vt:lpstr>input file</vt:lpstr>
      <vt:lpstr>PowerPoint 演示文稿</vt:lpstr>
      <vt:lpstr>classify</vt:lpstr>
      <vt:lpstr>observables</vt:lpstr>
      <vt:lpstr>Cut</vt:lpstr>
      <vt:lpstr>Operation Flow</vt:lpstr>
      <vt:lpstr>output example</vt:lpstr>
      <vt:lpstr>Pre cuts</vt:lpstr>
      <vt:lpstr>MVA trainning</vt:lpstr>
      <vt:lpstr>MVA value attaching</vt:lpstr>
      <vt:lpstr>normal cuts</vt:lpstr>
      <vt:lpstr>characters</vt:lpstr>
      <vt:lpstr>advanced input example</vt:lpstr>
      <vt:lpstr>Event</vt:lpstr>
      <vt:lpstr>Sensitivity </vt:lpstr>
      <vt:lpstr>new scenario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220</cp:revision>
  <cp:lastPrinted>2018-04-10T07:30:09Z</cp:lastPrinted>
  <dcterms:created xsi:type="dcterms:W3CDTF">2018-04-10T07:30:09Z</dcterms:created>
  <dcterms:modified xsi:type="dcterms:W3CDTF">2018-04-10T07:30:09Z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