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3"/>
    <p:sldId id="285" r:id="rId4"/>
    <p:sldId id="272" r:id="rId5"/>
    <p:sldId id="271" r:id="rId6"/>
    <p:sldId id="273" r:id="rId7"/>
    <p:sldId id="286" r:id="rId8"/>
    <p:sldId id="344" r:id="rId9"/>
    <p:sldId id="257" r:id="rId10"/>
    <p:sldId id="332" r:id="rId11"/>
    <p:sldId id="258" r:id="rId12"/>
    <p:sldId id="288" r:id="rId13"/>
    <p:sldId id="330" r:id="rId14"/>
    <p:sldId id="329" r:id="rId15"/>
    <p:sldId id="325" r:id="rId16"/>
    <p:sldId id="326" r:id="rId17"/>
    <p:sldId id="305" r:id="rId18"/>
    <p:sldId id="306" r:id="rId19"/>
    <p:sldId id="327" r:id="rId20"/>
    <p:sldId id="328" r:id="rId21"/>
    <p:sldId id="343" r:id="rId22"/>
    <p:sldId id="259" r:id="rId23"/>
    <p:sldId id="313" r:id="rId24"/>
    <p:sldId id="307" r:id="rId25"/>
    <p:sldId id="264" r:id="rId26"/>
    <p:sldId id="331" r:id="rId27"/>
    <p:sldId id="337" r:id="rId28"/>
    <p:sldId id="338" r:id="rId29"/>
    <p:sldId id="339" r:id="rId30"/>
    <p:sldId id="340" r:id="rId31"/>
    <p:sldId id="336" r:id="rId32"/>
    <p:sldId id="334" r:id="rId33"/>
    <p:sldId id="335" r:id="rId34"/>
    <p:sldId id="318" r:id="rId35"/>
    <p:sldId id="319" r:id="rId36"/>
    <p:sldId id="265" r:id="rId37"/>
    <p:sldId id="321" r:id="rId38"/>
    <p:sldId id="347" r:id="rId39"/>
    <p:sldId id="348" r:id="rId40"/>
    <p:sldId id="349" r:id="rId41"/>
    <p:sldId id="346" r:id="rId42"/>
    <p:sldId id="270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932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 1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 2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0780" cy="3441700"/>
            <a:chOff x="1531" y="1423"/>
            <a:chExt cx="11828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input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sym typeface="Arial" panose="02080604020202020204" charset="0"/>
                  </a:rPr>
                  <a:t>output files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3"/>
              <a:ext cx="2392" cy="3370"/>
              <a:chOff x="0" y="0"/>
              <a:chExt cx="9683" cy="294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603" y="3472"/>
              <a:ext cx="2589" cy="3370"/>
              <a:chOff x="0" y="0"/>
              <a:chExt cx="9683" cy="294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scenario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signal character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92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588635"/>
            <a:ext cx="161353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output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only works for "Direct_Cut_ReWeight"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used for rescale event weight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or used when no "weight" in input files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3068955"/>
            <a:ext cx="2552065" cy="3371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867400" y="3501390"/>
            <a:ext cx="217170" cy="7334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9925" y="5300980"/>
            <a:ext cx="232981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alias</a:t>
            </a:r>
            <a:r>
              <a:rPr lang="x-none" altLang="en-US" sz="1400">
                <a:solidFill>
                  <a:srgbClr val="FF0000"/>
                </a:solidFill>
              </a:rPr>
              <a:t>, legend in figures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932555"/>
            <a:ext cx="3205480" cy="21634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572000" y="4853940"/>
            <a:ext cx="2447925" cy="5276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465" y="4437380"/>
            <a:ext cx="1944370" cy="1151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572000" y="4364990"/>
            <a:ext cx="152463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400">
                <a:solidFill>
                  <a:srgbClr val="FF0000"/>
                </a:solidFill>
              </a:rPr>
              <a:t>default name</a:t>
            </a:r>
            <a:endParaRPr lang="x-none" sz="140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1680" y="5118735"/>
            <a:ext cx="204406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7379970" y="4149090"/>
            <a:ext cx="1248410" cy="721360"/>
          </a:xfrm>
          <a:prstGeom prst="arc">
            <a:avLst>
              <a:gd name="adj1" fmla="val 16200000"/>
              <a:gd name="adj2" fmla="val 41529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947535" y="4797425"/>
            <a:ext cx="1504950" cy="1432560"/>
          </a:xfrm>
          <a:prstGeom prst="arc">
            <a:avLst>
              <a:gd name="adj1" fmla="val 18278766"/>
              <a:gd name="adj2" fmla="val 55663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917065"/>
            <a:ext cx="2324100" cy="2780665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115695" y="19170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8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955" y="206057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39565" y="28530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483485" y="270891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55" y="39325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38225" y="3573145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3 pre cuts,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2195830" y="522859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55" y="4508500"/>
            <a:ext cx="13696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41287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 </a:t>
            </a:r>
            <a:r>
              <a:rPr lang="x-none" altLang="en-US" sz="2400" dirty="0"/>
              <a:t>(png format)</a:t>
            </a:r>
            <a:endParaRPr lang="x-none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412875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Cuts_1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Cuts_2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https://github.com/YancyW/BASDA</a:t>
            </a: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r>
              <a:rPr lang="x-none" altLang="en-US"/>
              <a:t>provide more functions,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/>
              <a:t>2-D plots  </a:t>
            </a:r>
            <a:endParaRPr lang="x-none" altLang="en-US" sz="24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statistic </a:t>
            </a:r>
            <a:r>
              <a:rPr lang="x-none" altLang="en-US" sz="2400"/>
              <a:t>(like wsmaker,nplot ... in ATLAS group).</a:t>
            </a:r>
            <a:endParaRPr lang="x-none" altLang="en-US" sz="24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65" y="2996565"/>
            <a:ext cx="2164080" cy="1012825"/>
          </a:xfrm>
        </p:spPr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60985"/>
            <a:ext cx="5282565" cy="6264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147945" y="5948680"/>
            <a:ext cx="2254885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4572"/>
              <a:gd name="adj6" fmla="val 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/>
          </a:p>
          <a:p>
            <a:pPr marL="457200" lvl="2"/>
            <a:r>
              <a:rPr lang="x-none" altLang="en-US" sz="2000">
                <a:sym typeface="+mn-ea"/>
              </a:rPr>
              <a:t>ilcsoft environment  </a:t>
            </a:r>
            <a:endParaRPr lang="x-none" altLang="en-US" sz="2000">
              <a:sym typeface="+mn-ea"/>
            </a:endParaRPr>
          </a:p>
          <a:p>
            <a:pPr marL="457200" lvl="2"/>
            <a:r>
              <a:rPr lang="x-none" altLang="en-US" sz="2000">
                <a:sym typeface="+mn-ea"/>
              </a:rPr>
              <a:t>for gcc</a:t>
            </a:r>
            <a:r>
              <a:rPr lang="x-none" altLang="en-US" sz="20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000">
                <a:sym typeface="+mn-ea"/>
              </a:rPr>
              <a:t>4.8, root 6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6293</Words>
  <Application>Kingsoft Office WPP</Application>
  <PresentationFormat/>
  <Paragraphs>688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(BASDA)</vt:lpstr>
      <vt:lpstr>installation</vt:lpstr>
      <vt:lpstr>Code structure</vt:lpstr>
      <vt:lpstr>input data</vt:lpstr>
      <vt:lpstr>input example</vt:lpstr>
      <vt:lpstr>Path</vt:lpstr>
      <vt:lpstr>input file</vt:lpstr>
      <vt:lpstr>PowerPoint 演示文稿</vt:lpstr>
      <vt:lpstr>classify</vt:lpstr>
      <vt:lpstr>observables</vt:lpstr>
      <vt:lpstr>Cut</vt:lpstr>
      <vt:lpstr>Operation Flow</vt:lpstr>
      <vt:lpstr>output</vt:lpstr>
      <vt:lpstr>output data</vt:lpstr>
      <vt:lpstr>output data structure</vt:lpstr>
      <vt:lpstr>Diagram (png format)</vt:lpstr>
      <vt:lpstr>Root results</vt:lpstr>
      <vt:lpstr>output example</vt:lpstr>
      <vt:lpstr>Pre cuts</vt:lpstr>
      <vt:lpstr>MVA trainning</vt:lpstr>
      <vt:lpstr>MVA value attaching</vt:lpstr>
      <vt:lpstr>normal cuts</vt:lpstr>
      <vt:lpstr>characters</vt:lpstr>
      <vt:lpstr>advanced input example</vt:lpstr>
      <vt:lpstr>Event</vt:lpstr>
      <vt:lpstr>Sensitivity </vt:lpstr>
      <vt:lpstr>new scenario </vt:lpstr>
      <vt:lpstr>Conclusion</vt:lpstr>
      <vt:lpstr>Summary &amp; Future</vt:lpstr>
      <vt:lpstr>Backup</vt:lpstr>
      <vt:lpstr>Code structure</vt:lpstr>
      <vt:lpstr>PowerPoint 演示文稿</vt:lpstr>
      <vt:lpstr>YAML format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150</cp:revision>
  <cp:lastPrinted>2018-04-03T07:53:52Z</cp:lastPrinted>
  <dcterms:created xsi:type="dcterms:W3CDTF">2018-04-03T07:53:52Z</dcterms:created>
  <dcterms:modified xsi:type="dcterms:W3CDTF">2018-04-03T07:53:52Z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