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3B92F4-C4C3-40DE-A87A-F597E8BA0A1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A48161-412F-4D83-8CD7-6FDD706D0B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140968"/>
            <a:ext cx="7630616" cy="182976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Kashish </a:t>
            </a:r>
            <a:r>
              <a:rPr lang="en-GB" sz="2400" dirty="0" err="1" smtClean="0"/>
              <a:t>sharma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972616" y="933663"/>
            <a:ext cx="7630616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Nepal </a:t>
            </a:r>
            <a:r>
              <a:rPr lang="en-GB" dirty="0" err="1" smtClean="0"/>
              <a:t>Msisdn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5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0" y="1124744"/>
            <a:ext cx="9143999" cy="57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20688"/>
            <a:ext cx="90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we insert the number of </a:t>
            </a:r>
            <a:r>
              <a:rPr lang="en-GB" dirty="0" err="1" smtClean="0"/>
              <a:t>Msisdn</a:t>
            </a:r>
            <a:r>
              <a:rPr lang="en-GB" dirty="0" smtClean="0"/>
              <a:t>  and click on check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4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Then it checks whether the MSISDN number exists or not . If it doesn’t exists then I shows the add option to user to add the number . Then if you click on add it adds the number or if you click no it doesn’t . </a:t>
            </a:r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 b="5127"/>
          <a:stretch/>
        </p:blipFill>
        <p:spPr bwMode="auto">
          <a:xfrm>
            <a:off x="467544" y="1484784"/>
            <a:ext cx="828092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If click on add then the MSISDN number get added and we get a message in UI if its added.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 b="6251"/>
          <a:stretch/>
        </p:blipFill>
        <p:spPr bwMode="auto">
          <a:xfrm>
            <a:off x="251520" y="1484784"/>
            <a:ext cx="8712968" cy="488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As you can check 91991 </a:t>
            </a:r>
            <a:r>
              <a:rPr lang="en-GB" sz="2800" dirty="0" err="1" smtClean="0"/>
              <a:t>Msisdn</a:t>
            </a:r>
            <a:r>
              <a:rPr lang="en-GB" sz="2800" dirty="0" smtClean="0"/>
              <a:t> number is added , Now if we again go to our UI</a:t>
            </a:r>
            <a:endParaRPr lang="en-IN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2822" r="3894" b="7670"/>
          <a:stretch/>
        </p:blipFill>
        <p:spPr bwMode="auto">
          <a:xfrm>
            <a:off x="179512" y="1556793"/>
            <a:ext cx="8784976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1763688" y="5229200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IF we click on again check ? If </a:t>
            </a:r>
            <a:r>
              <a:rPr lang="en-GB" sz="2400" dirty="0" err="1" smtClean="0"/>
              <a:t>Msisdn</a:t>
            </a:r>
            <a:r>
              <a:rPr lang="en-GB" sz="2400" dirty="0" smtClean="0"/>
              <a:t> Number Exists it shows the option to delete It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 b="4762"/>
          <a:stretch/>
        </p:blipFill>
        <p:spPr bwMode="auto">
          <a:xfrm>
            <a:off x="0" y="1484785"/>
            <a:ext cx="9144000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1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If User click on yes then </a:t>
            </a:r>
            <a:r>
              <a:rPr lang="en-GB" sz="2000" dirty="0" err="1" smtClean="0"/>
              <a:t>Msisdn</a:t>
            </a:r>
            <a:r>
              <a:rPr lang="en-GB" sz="2000" dirty="0" smtClean="0"/>
              <a:t> number will get deleted and a popup will show up if </a:t>
            </a:r>
            <a:r>
              <a:rPr lang="en-GB" sz="2000" dirty="0" err="1" smtClean="0"/>
              <a:t>successfull</a:t>
            </a:r>
            <a:r>
              <a:rPr lang="en-GB" sz="2000" dirty="0" smtClean="0"/>
              <a:t> .And MSISDN number will be removed</a:t>
            </a:r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6250"/>
          <a:stretch/>
        </p:blipFill>
        <p:spPr bwMode="auto">
          <a:xfrm>
            <a:off x="107504" y="1327836"/>
            <a:ext cx="8856984" cy="529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3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144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Kashish sharma</vt:lpstr>
      <vt:lpstr>PowerPoint Presentation</vt:lpstr>
      <vt:lpstr>Then it checks whether the MSISDN number exists or not . If it doesn’t exists then I shows the add option to user to add the number . Then if you click on add it adds the number or if you click no it doesn’t . </vt:lpstr>
      <vt:lpstr>If click on add then the MSISDN number get added and we get a message in UI if its added.</vt:lpstr>
      <vt:lpstr>As you can check 91991 Msisdn number is added , Now if we again go to our UI</vt:lpstr>
      <vt:lpstr>IF we click on again check ? If Msisdn Number Exists it shows the option to delete It</vt:lpstr>
      <vt:lpstr>If User click on yes then Msisdn number will get deleted and a popup will show up if successfull .And MSISDN number will be removed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Kashish sharma</dc:title>
  <dc:creator>Ajay Jain</dc:creator>
  <cp:lastModifiedBy>Ajay Jain</cp:lastModifiedBy>
  <cp:revision>7</cp:revision>
  <dcterms:created xsi:type="dcterms:W3CDTF">2024-05-14T09:14:44Z</dcterms:created>
  <dcterms:modified xsi:type="dcterms:W3CDTF">2024-05-14T09:45:02Z</dcterms:modified>
</cp:coreProperties>
</file>