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diagrams/quickStyle1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diagrams/colors1.xml" ContentType="application/vnd.openxmlformats-officedocument.drawingml.diagramColors+xml"/>
  <Override PartName="/ppt/diagrams/quickStyle2.xml" ContentType="application/vnd.openxmlformats-officedocument.drawingml.diagramStyle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diagrams/layout1.xml" ContentType="application/vnd.openxmlformats-officedocument.drawingml.diagramLayout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Default Extension="tiff" ContentType="image/tiff"/>
  <Override PartName="/ppt/diagrams/layout2.xml" ContentType="application/vnd.openxmlformats-officedocument.drawingml.diagramLayout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Default Extension="bin" ContentType="application/vnd.openxmlformats-officedocument.presentationml.printerSettings"/>
  <Override PartName="/docProps/core.xml" ContentType="application/vnd.openxmlformats-package.core-properties+xml"/>
  <Default Extension="rels" ContentType="application/vnd.openxmlformats-package.relationships+xml"/>
  <Override PartName="/ppt/diagrams/colors2.xml" ContentType="application/vnd.openxmlformats-officedocument.drawingml.diagramColors+xml"/>
  <Override PartName="/ppt/slides/slide6.xml" ContentType="application/vnd.openxmlformats-officedocument.presentationml.slide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28" r:id="rId1"/>
  </p:sldMasterIdLst>
  <p:sldIdLst>
    <p:sldId id="256" r:id="rId2"/>
    <p:sldId id="258" r:id="rId3"/>
    <p:sldId id="260" r:id="rId4"/>
    <p:sldId id="263" r:id="rId5"/>
    <p:sldId id="259" r:id="rId6"/>
    <p:sldId id="261" r:id="rId7"/>
    <p:sldId id="262" r:id="rId8"/>
    <p:sldId id="257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webPr allowPng="1" organizeInFolders="0" useLongFilenames="0" imgSz="1024x768" encoding="macintosh"/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40" autoAdjust="0"/>
    <p:restoredTop sz="94656" autoAdjust="0"/>
  </p:normalViewPr>
  <p:slideViewPr>
    <p:cSldViewPr snapToObjects="1">
      <p:cViewPr varScale="1">
        <p:scale>
          <a:sx n="143" d="100"/>
          <a:sy n="143" d="100"/>
        </p:scale>
        <p:origin x="-69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tableStyles" Target="tableStyles.xml"/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10" Type="http://schemas.openxmlformats.org/officeDocument/2006/relationships/printerSettings" Target="printerSettings/printerSettings1.bin"/><Relationship Id="rId5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4C8FCA-0D62-874D-837E-FB2DA97F671B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D0A63722-9F7F-3C40-BE5D-A1CA9C9DC7B2}" type="pres">
      <dgm:prSet presAssocID="{754C8FCA-0D62-874D-837E-FB2DA97F671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F0130BBE-D200-8849-90DA-B927E61E677A}" type="presOf" srcId="{754C8FCA-0D62-874D-837E-FB2DA97F671B}" destId="{D0A63722-9F7F-3C40-BE5D-A1CA9C9DC7B2}" srcOrd="0" destOrd="0" presId="urn:microsoft.com/office/officeart/2005/8/layout/orgChart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38E701-6124-8E4C-93D3-7FFAAD525603}" type="doc">
      <dgm:prSet loTypeId="urn:microsoft.com/office/officeart/2005/8/layout/hierarchy5" loCatId="hierarchy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33A4739-7F52-694E-AD36-1AC2C142D1FD}">
      <dgm:prSet phldrT="[Text]"/>
      <dgm:spPr/>
      <dgm:t>
        <a:bodyPr/>
        <a:lstStyle/>
        <a:p>
          <a:r>
            <a:rPr lang="en-US" dirty="0" smtClean="0"/>
            <a:t>OS/machine level access only by maker-server which is root not apache.</a:t>
          </a:r>
          <a:endParaRPr lang="en-US" dirty="0"/>
        </a:p>
      </dgm:t>
    </dgm:pt>
    <dgm:pt modelId="{A6C42C05-C938-4246-835E-32A127213EA8}" type="parTrans" cxnId="{664FA0B9-B87F-2E49-B22E-A79220964A96}">
      <dgm:prSet/>
      <dgm:spPr/>
      <dgm:t>
        <a:bodyPr/>
        <a:lstStyle/>
        <a:p>
          <a:endParaRPr lang="en-US"/>
        </a:p>
      </dgm:t>
    </dgm:pt>
    <dgm:pt modelId="{6F250DFA-B736-654C-9E39-0E11E0F47C6C}" type="sibTrans" cxnId="{664FA0B9-B87F-2E49-B22E-A79220964A96}">
      <dgm:prSet/>
      <dgm:spPr/>
      <dgm:t>
        <a:bodyPr/>
        <a:lstStyle/>
        <a:p>
          <a:endParaRPr lang="en-US"/>
        </a:p>
      </dgm:t>
    </dgm:pt>
    <dgm:pt modelId="{40C4800D-9793-E345-A455-0B8BD1E97C94}">
      <dgm:prSet phldrT="[Text]"/>
      <dgm:spPr/>
      <dgm:t>
        <a:bodyPr/>
        <a:lstStyle/>
        <a:p>
          <a:r>
            <a:rPr lang="en-US" dirty="0" smtClean="0"/>
            <a:t>Apache</a:t>
          </a:r>
          <a:endParaRPr lang="en-US" dirty="0"/>
        </a:p>
      </dgm:t>
    </dgm:pt>
    <dgm:pt modelId="{7C343067-7622-8040-880C-59FBA436A253}" type="parTrans" cxnId="{2F3A580D-72B5-464D-AD08-8E66F684201E}">
      <dgm:prSet/>
      <dgm:spPr/>
      <dgm:t>
        <a:bodyPr/>
        <a:lstStyle/>
        <a:p>
          <a:endParaRPr lang="en-US"/>
        </a:p>
      </dgm:t>
    </dgm:pt>
    <dgm:pt modelId="{633F9441-E52E-D04D-B516-E65635EE10FB}" type="sibTrans" cxnId="{2F3A580D-72B5-464D-AD08-8E66F684201E}">
      <dgm:prSet/>
      <dgm:spPr/>
      <dgm:t>
        <a:bodyPr/>
        <a:lstStyle/>
        <a:p>
          <a:endParaRPr lang="en-US"/>
        </a:p>
      </dgm:t>
    </dgm:pt>
    <dgm:pt modelId="{D1DD4EBD-ED84-5D4D-8B29-6CE94A1C5376}">
      <dgm:prSet phldrT="[Text]"/>
      <dgm:spPr/>
      <dgm:t>
        <a:bodyPr/>
        <a:lstStyle/>
        <a:p>
          <a:r>
            <a:rPr lang="en-US" dirty="0" smtClean="0"/>
            <a:t>Client User/thru internet</a:t>
          </a:r>
          <a:endParaRPr lang="en-US" dirty="0"/>
        </a:p>
      </dgm:t>
    </dgm:pt>
    <dgm:pt modelId="{8D7E042B-5721-2646-A55E-B94F906DEA5B}" type="parTrans" cxnId="{86130AEF-8236-5246-86DD-5902891FEA1D}">
      <dgm:prSet/>
      <dgm:spPr/>
      <dgm:t>
        <a:bodyPr/>
        <a:lstStyle/>
        <a:p>
          <a:endParaRPr lang="en-US"/>
        </a:p>
      </dgm:t>
    </dgm:pt>
    <dgm:pt modelId="{C11AE299-3AC3-474F-AE21-F67FCDADEB96}" type="sibTrans" cxnId="{86130AEF-8236-5246-86DD-5902891FEA1D}">
      <dgm:prSet/>
      <dgm:spPr/>
      <dgm:t>
        <a:bodyPr/>
        <a:lstStyle/>
        <a:p>
          <a:endParaRPr lang="en-US"/>
        </a:p>
      </dgm:t>
    </dgm:pt>
    <dgm:pt modelId="{49ACEBC5-2D78-3643-AC4B-996019FB3299}">
      <dgm:prSet/>
      <dgm:spPr/>
      <dgm:t>
        <a:bodyPr/>
        <a:lstStyle/>
        <a:p>
          <a:r>
            <a:rPr lang="en-US" dirty="0" smtClean="0"/>
            <a:t>database</a:t>
          </a:r>
          <a:endParaRPr lang="en-US" dirty="0"/>
        </a:p>
      </dgm:t>
    </dgm:pt>
    <dgm:pt modelId="{94C89F76-6100-8A4D-826A-F60B010E9D19}" type="parTrans" cxnId="{8A0CF7AF-04FF-D14A-9243-1764483168D7}">
      <dgm:prSet/>
      <dgm:spPr/>
      <dgm:t>
        <a:bodyPr/>
        <a:lstStyle/>
        <a:p>
          <a:endParaRPr lang="en-US"/>
        </a:p>
      </dgm:t>
    </dgm:pt>
    <dgm:pt modelId="{1CA4E8C6-A4A0-0947-89B7-E1F5A20CD297}" type="sibTrans" cxnId="{8A0CF7AF-04FF-D14A-9243-1764483168D7}">
      <dgm:prSet/>
      <dgm:spPr/>
      <dgm:t>
        <a:bodyPr/>
        <a:lstStyle/>
        <a:p>
          <a:endParaRPr lang="en-US"/>
        </a:p>
      </dgm:t>
    </dgm:pt>
    <dgm:pt modelId="{F5E8E3B3-ABD7-164A-B0E1-AC447F5D36AE}">
      <dgm:prSet/>
      <dgm:spPr/>
      <dgm:t>
        <a:bodyPr/>
        <a:lstStyle/>
        <a:p>
          <a:r>
            <a:rPr lang="en-US" dirty="0" err="1" smtClean="0"/>
            <a:t>maker_server</a:t>
          </a:r>
          <a:r>
            <a:rPr lang="en-US" dirty="0" smtClean="0"/>
            <a:t> is root</a:t>
          </a:r>
          <a:endParaRPr lang="en-US" dirty="0"/>
        </a:p>
      </dgm:t>
    </dgm:pt>
    <dgm:pt modelId="{2E30EF2B-9ADD-CE45-8440-D59ED1BB7894}" type="parTrans" cxnId="{C02E7826-AD40-9246-A03D-C8460EEB642E}">
      <dgm:prSet/>
      <dgm:spPr/>
      <dgm:t>
        <a:bodyPr/>
        <a:lstStyle/>
        <a:p>
          <a:endParaRPr lang="en-US"/>
        </a:p>
      </dgm:t>
    </dgm:pt>
    <dgm:pt modelId="{71708CB7-9B72-0A4B-9C37-B06B193D3896}" type="sibTrans" cxnId="{C02E7826-AD40-9246-A03D-C8460EEB642E}">
      <dgm:prSet/>
      <dgm:spPr/>
      <dgm:t>
        <a:bodyPr/>
        <a:lstStyle/>
        <a:p>
          <a:endParaRPr lang="en-US"/>
        </a:p>
      </dgm:t>
    </dgm:pt>
    <dgm:pt modelId="{7D1DCFB4-DD32-264E-BA6F-11D756E90C36}">
      <dgm:prSet phldrT="[Text]"/>
      <dgm:spPr/>
      <dgm:t>
        <a:bodyPr/>
        <a:lstStyle/>
        <a:p>
          <a:r>
            <a:rPr lang="en-US" dirty="0" smtClean="0"/>
            <a:t> 1.</a:t>
          </a:r>
        </a:p>
        <a:p>
          <a:r>
            <a:rPr lang="en-US" dirty="0" smtClean="0"/>
            <a:t>serves maker</a:t>
          </a:r>
        </a:p>
        <a:p>
          <a:r>
            <a:rPr lang="en-US" dirty="0" smtClean="0"/>
            <a:t>2. collects garbage</a:t>
          </a:r>
          <a:endParaRPr lang="en-US" dirty="0"/>
        </a:p>
      </dgm:t>
    </dgm:pt>
    <dgm:pt modelId="{B02321D3-3138-4445-8B35-1C1D0857AEEE}" type="sibTrans" cxnId="{F292415E-1B7D-5540-869C-3DD70D9FE1B9}">
      <dgm:prSet/>
      <dgm:spPr/>
      <dgm:t>
        <a:bodyPr/>
        <a:lstStyle/>
        <a:p>
          <a:endParaRPr lang="en-US"/>
        </a:p>
      </dgm:t>
    </dgm:pt>
    <dgm:pt modelId="{0B44C330-4F1B-DC4C-B9FD-3BCCFF8212ED}" type="parTrans" cxnId="{F292415E-1B7D-5540-869C-3DD70D9FE1B9}">
      <dgm:prSet/>
      <dgm:spPr/>
      <dgm:t>
        <a:bodyPr/>
        <a:lstStyle/>
        <a:p>
          <a:endParaRPr lang="en-US"/>
        </a:p>
      </dgm:t>
    </dgm:pt>
    <dgm:pt modelId="{BD2E5376-1F61-6F40-AB38-9C75C3B137F8}" type="pres">
      <dgm:prSet presAssocID="{AF38E701-6124-8E4C-93D3-7FFAAD52560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B91A5C8-DA7F-1D48-88DC-659219958216}" type="pres">
      <dgm:prSet presAssocID="{AF38E701-6124-8E4C-93D3-7FFAAD525603}" presName="hierFlow" presStyleCnt="0"/>
      <dgm:spPr/>
    </dgm:pt>
    <dgm:pt modelId="{86CB7128-3019-FB44-9C0E-1E3DE32969BA}" type="pres">
      <dgm:prSet presAssocID="{AF38E701-6124-8E4C-93D3-7FFAAD525603}" presName="firstBuf" presStyleCnt="0"/>
      <dgm:spPr/>
    </dgm:pt>
    <dgm:pt modelId="{9724C893-4550-704E-B816-B5D09E216DDF}" type="pres">
      <dgm:prSet presAssocID="{AF38E701-6124-8E4C-93D3-7FFAAD52560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9064319-E564-0A40-8AA4-E9CB925AA94E}" type="pres">
      <dgm:prSet presAssocID="{7D1DCFB4-DD32-264E-BA6F-11D756E90C36}" presName="Name17" presStyleCnt="0"/>
      <dgm:spPr/>
    </dgm:pt>
    <dgm:pt modelId="{440781EB-FEC8-914C-B97F-FCE257E7B1B0}" type="pres">
      <dgm:prSet presAssocID="{7D1DCFB4-DD32-264E-BA6F-11D756E90C36}" presName="level1Shape" presStyleLbl="node0" presStyleIdx="0" presStyleCnt="1" custAng="10800000" custFlipVert="1" custScaleX="6109" custScaleY="46273" custLinFactNeighborX="-4162" custLinFactNeighborY="-642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B8C0D3-0E09-7145-9B30-002ADB11A7B1}" type="pres">
      <dgm:prSet presAssocID="{7D1DCFB4-DD32-264E-BA6F-11D756E90C36}" presName="hierChild2" presStyleCnt="0"/>
      <dgm:spPr/>
    </dgm:pt>
    <dgm:pt modelId="{28DA330B-75D7-C94B-A29B-55486B9CECDA}" type="pres">
      <dgm:prSet presAssocID="{AF38E701-6124-8E4C-93D3-7FFAAD525603}" presName="bgShapesFlow" presStyleCnt="0"/>
      <dgm:spPr/>
    </dgm:pt>
    <dgm:pt modelId="{3F982098-267A-F846-B8BD-C6E95A859E02}" type="pres">
      <dgm:prSet presAssocID="{D33A4739-7F52-694E-AD36-1AC2C142D1FD}" presName="rectComp" presStyleCnt="0"/>
      <dgm:spPr/>
    </dgm:pt>
    <dgm:pt modelId="{49B54703-B4D7-5641-9540-D8C88A89A131}" type="pres">
      <dgm:prSet presAssocID="{D33A4739-7F52-694E-AD36-1AC2C142D1FD}" presName="bgRect" presStyleLbl="bgShp" presStyleIdx="0" presStyleCnt="5" custFlipHor="1" custScaleX="252464" custLinFactNeighborX="12024" custLinFactNeighborY="1009"/>
      <dgm:spPr/>
      <dgm:t>
        <a:bodyPr/>
        <a:lstStyle/>
        <a:p>
          <a:endParaRPr lang="en-US"/>
        </a:p>
      </dgm:t>
    </dgm:pt>
    <dgm:pt modelId="{BF0C5100-3B38-5541-984A-E1EB94921F90}" type="pres">
      <dgm:prSet presAssocID="{D33A4739-7F52-694E-AD36-1AC2C142D1FD}" presName="bgRectTx" presStyleLbl="bgShp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362AB4-B4E0-A744-983A-91F9A306F5D1}" type="pres">
      <dgm:prSet presAssocID="{D33A4739-7F52-694E-AD36-1AC2C142D1FD}" presName="spComp" presStyleCnt="0"/>
      <dgm:spPr/>
    </dgm:pt>
    <dgm:pt modelId="{67DA1854-4FC2-314A-A27A-A9DFB0F80474}" type="pres">
      <dgm:prSet presAssocID="{D33A4739-7F52-694E-AD36-1AC2C142D1FD}" presName="hSp" presStyleCnt="0"/>
      <dgm:spPr/>
    </dgm:pt>
    <dgm:pt modelId="{B673C3B4-C29B-5840-801F-EA5F212CC6BB}" type="pres">
      <dgm:prSet presAssocID="{F5E8E3B3-ABD7-164A-B0E1-AC447F5D36AE}" presName="rectComp" presStyleCnt="0"/>
      <dgm:spPr/>
    </dgm:pt>
    <dgm:pt modelId="{B89FFE69-365C-F04B-9134-0700B3731EE0}" type="pres">
      <dgm:prSet presAssocID="{F5E8E3B3-ABD7-164A-B0E1-AC447F5D36AE}" presName="bgRect" presStyleLbl="bgShp" presStyleIdx="1" presStyleCnt="5" custLinFactNeighborX="4452" custLinFactNeighborY="1009"/>
      <dgm:spPr/>
      <dgm:t>
        <a:bodyPr/>
        <a:lstStyle/>
        <a:p>
          <a:endParaRPr lang="en-US"/>
        </a:p>
      </dgm:t>
    </dgm:pt>
    <dgm:pt modelId="{6C2C31E8-AAC9-2145-A213-99E925D5DE33}" type="pres">
      <dgm:prSet presAssocID="{F5E8E3B3-ABD7-164A-B0E1-AC447F5D36AE}" presName="bgRectTx" presStyleLbl="bgShp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C68174-3A81-4E4E-A0C4-6FA93E1BDA15}" type="pres">
      <dgm:prSet presAssocID="{F5E8E3B3-ABD7-164A-B0E1-AC447F5D36AE}" presName="spComp" presStyleCnt="0"/>
      <dgm:spPr/>
    </dgm:pt>
    <dgm:pt modelId="{45EBA1EB-77CB-384D-9642-16C92071526E}" type="pres">
      <dgm:prSet presAssocID="{F5E8E3B3-ABD7-164A-B0E1-AC447F5D36AE}" presName="hSp" presStyleCnt="0"/>
      <dgm:spPr/>
    </dgm:pt>
    <dgm:pt modelId="{8CBA9063-B9A6-8E40-A3BF-20916C31ED82}" type="pres">
      <dgm:prSet presAssocID="{49ACEBC5-2D78-3643-AC4B-996019FB3299}" presName="rectComp" presStyleCnt="0"/>
      <dgm:spPr/>
    </dgm:pt>
    <dgm:pt modelId="{552248E3-14D7-C343-BFE1-157BCEF7E1AB}" type="pres">
      <dgm:prSet presAssocID="{49ACEBC5-2D78-3643-AC4B-996019FB3299}" presName="bgRect" presStyleLbl="bgShp" presStyleIdx="2" presStyleCnt="5" custLinFactNeighborY="571"/>
      <dgm:spPr/>
      <dgm:t>
        <a:bodyPr/>
        <a:lstStyle/>
        <a:p>
          <a:endParaRPr lang="en-US"/>
        </a:p>
      </dgm:t>
    </dgm:pt>
    <dgm:pt modelId="{B31E4AE1-3FF7-164B-B479-BDE19D36FB55}" type="pres">
      <dgm:prSet presAssocID="{49ACEBC5-2D78-3643-AC4B-996019FB3299}" presName="bgRectTx" presStyleLbl="bgShp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0DDB92-699C-3E4E-91FE-11B905E465E1}" type="pres">
      <dgm:prSet presAssocID="{49ACEBC5-2D78-3643-AC4B-996019FB3299}" presName="spComp" presStyleCnt="0"/>
      <dgm:spPr/>
    </dgm:pt>
    <dgm:pt modelId="{C38FF35E-C2FD-0B4C-9C6B-C5D8A8ABF902}" type="pres">
      <dgm:prSet presAssocID="{49ACEBC5-2D78-3643-AC4B-996019FB3299}" presName="hSp" presStyleCnt="0"/>
      <dgm:spPr/>
    </dgm:pt>
    <dgm:pt modelId="{EFA73D98-18ED-B041-ABFA-4DB68E581D0E}" type="pres">
      <dgm:prSet presAssocID="{40C4800D-9793-E345-A455-0B8BD1E97C94}" presName="rectComp" presStyleCnt="0"/>
      <dgm:spPr/>
    </dgm:pt>
    <dgm:pt modelId="{0A7CD7AC-BF8E-CD4A-99AC-F30346FAE3DB}" type="pres">
      <dgm:prSet presAssocID="{40C4800D-9793-E345-A455-0B8BD1E97C94}" presName="bgRect" presStyleLbl="bgShp" presStyleIdx="3" presStyleCnt="5"/>
      <dgm:spPr/>
      <dgm:t>
        <a:bodyPr/>
        <a:lstStyle/>
        <a:p>
          <a:endParaRPr lang="en-US"/>
        </a:p>
      </dgm:t>
    </dgm:pt>
    <dgm:pt modelId="{F75566DC-4204-BC45-B3D9-69DD076679D7}" type="pres">
      <dgm:prSet presAssocID="{40C4800D-9793-E345-A455-0B8BD1E97C94}" presName="bgRectTx" presStyleLbl="bgShp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898CB6-FB86-644D-9669-51D71F6FAA48}" type="pres">
      <dgm:prSet presAssocID="{40C4800D-9793-E345-A455-0B8BD1E97C94}" presName="spComp" presStyleCnt="0"/>
      <dgm:spPr/>
    </dgm:pt>
    <dgm:pt modelId="{70440B11-BEC6-5D4B-BA97-A6FD9D2F22DA}" type="pres">
      <dgm:prSet presAssocID="{40C4800D-9793-E345-A455-0B8BD1E97C94}" presName="hSp" presStyleCnt="0"/>
      <dgm:spPr/>
    </dgm:pt>
    <dgm:pt modelId="{45C6E127-D2C3-234F-AD6F-1E43613E701A}" type="pres">
      <dgm:prSet presAssocID="{D1DD4EBD-ED84-5D4D-8B29-6CE94A1C5376}" presName="rectComp" presStyleCnt="0"/>
      <dgm:spPr/>
    </dgm:pt>
    <dgm:pt modelId="{1959E0A1-747F-5843-9441-BE7936200552}" type="pres">
      <dgm:prSet presAssocID="{D1DD4EBD-ED84-5D4D-8B29-6CE94A1C5376}" presName="bgRect" presStyleLbl="bgShp" presStyleIdx="4" presStyleCnt="5"/>
      <dgm:spPr/>
      <dgm:t>
        <a:bodyPr/>
        <a:lstStyle/>
        <a:p>
          <a:endParaRPr lang="en-US"/>
        </a:p>
      </dgm:t>
    </dgm:pt>
    <dgm:pt modelId="{D2D02E9A-CF10-8E49-9B03-62E3DF9CAADB}" type="pres">
      <dgm:prSet presAssocID="{D1DD4EBD-ED84-5D4D-8B29-6CE94A1C5376}" presName="bgRectTx" presStyleLbl="bgShp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92415E-1B7D-5540-869C-3DD70D9FE1B9}" srcId="{AF38E701-6124-8E4C-93D3-7FFAAD525603}" destId="{7D1DCFB4-DD32-264E-BA6F-11D756E90C36}" srcOrd="0" destOrd="0" parTransId="{0B44C330-4F1B-DC4C-B9FD-3BCCFF8212ED}" sibTransId="{B02321D3-3138-4445-8B35-1C1D0857AEEE}"/>
    <dgm:cxn modelId="{C02E7826-AD40-9246-A03D-C8460EEB642E}" srcId="{AF38E701-6124-8E4C-93D3-7FFAAD525603}" destId="{F5E8E3B3-ABD7-164A-B0E1-AC447F5D36AE}" srcOrd="2" destOrd="0" parTransId="{2E30EF2B-9ADD-CE45-8440-D59ED1BB7894}" sibTransId="{71708CB7-9B72-0A4B-9C37-B06B193D3896}"/>
    <dgm:cxn modelId="{2F3A580D-72B5-464D-AD08-8E66F684201E}" srcId="{AF38E701-6124-8E4C-93D3-7FFAAD525603}" destId="{40C4800D-9793-E345-A455-0B8BD1E97C94}" srcOrd="4" destOrd="0" parTransId="{7C343067-7622-8040-880C-59FBA436A253}" sibTransId="{633F9441-E52E-D04D-B516-E65635EE10FB}"/>
    <dgm:cxn modelId="{3570CED4-7460-B642-A0EB-4ECF0232C3FD}" type="presOf" srcId="{7D1DCFB4-DD32-264E-BA6F-11D756E90C36}" destId="{440781EB-FEC8-914C-B97F-FCE257E7B1B0}" srcOrd="0" destOrd="0" presId="urn:microsoft.com/office/officeart/2005/8/layout/hierarchy5"/>
    <dgm:cxn modelId="{ECAB18A5-9AEA-1F48-A6E0-29FA175281E6}" type="presOf" srcId="{F5E8E3B3-ABD7-164A-B0E1-AC447F5D36AE}" destId="{6C2C31E8-AAC9-2145-A213-99E925D5DE33}" srcOrd="1" destOrd="0" presId="urn:microsoft.com/office/officeart/2005/8/layout/hierarchy5"/>
    <dgm:cxn modelId="{EBA18D98-DE3B-6249-983B-2CA217EAB88F}" type="presOf" srcId="{F5E8E3B3-ABD7-164A-B0E1-AC447F5D36AE}" destId="{B89FFE69-365C-F04B-9134-0700B3731EE0}" srcOrd="0" destOrd="0" presId="urn:microsoft.com/office/officeart/2005/8/layout/hierarchy5"/>
    <dgm:cxn modelId="{CFDDC2D0-4E2C-A949-B42F-D1BA939D083D}" type="presOf" srcId="{D33A4739-7F52-694E-AD36-1AC2C142D1FD}" destId="{49B54703-B4D7-5641-9540-D8C88A89A131}" srcOrd="0" destOrd="0" presId="urn:microsoft.com/office/officeart/2005/8/layout/hierarchy5"/>
    <dgm:cxn modelId="{70409C48-EAB5-D14D-929F-DAD15F9FB57B}" type="presOf" srcId="{49ACEBC5-2D78-3643-AC4B-996019FB3299}" destId="{B31E4AE1-3FF7-164B-B479-BDE19D36FB55}" srcOrd="1" destOrd="0" presId="urn:microsoft.com/office/officeart/2005/8/layout/hierarchy5"/>
    <dgm:cxn modelId="{664FA0B9-B87F-2E49-B22E-A79220964A96}" srcId="{AF38E701-6124-8E4C-93D3-7FFAAD525603}" destId="{D33A4739-7F52-694E-AD36-1AC2C142D1FD}" srcOrd="1" destOrd="0" parTransId="{A6C42C05-C938-4246-835E-32A127213EA8}" sibTransId="{6F250DFA-B736-654C-9E39-0E11E0F47C6C}"/>
    <dgm:cxn modelId="{E32CB57F-6697-1344-8B5B-A394A91FCBC6}" type="presOf" srcId="{AF38E701-6124-8E4C-93D3-7FFAAD525603}" destId="{BD2E5376-1F61-6F40-AB38-9C75C3B137F8}" srcOrd="0" destOrd="0" presId="urn:microsoft.com/office/officeart/2005/8/layout/hierarchy5"/>
    <dgm:cxn modelId="{F7BD8981-18BD-924A-9F08-FE73AA151FA7}" type="presOf" srcId="{D1DD4EBD-ED84-5D4D-8B29-6CE94A1C5376}" destId="{D2D02E9A-CF10-8E49-9B03-62E3DF9CAADB}" srcOrd="1" destOrd="0" presId="urn:microsoft.com/office/officeart/2005/8/layout/hierarchy5"/>
    <dgm:cxn modelId="{2D3E5528-9101-BD4B-89EA-427F2933DF3F}" type="presOf" srcId="{49ACEBC5-2D78-3643-AC4B-996019FB3299}" destId="{552248E3-14D7-C343-BFE1-157BCEF7E1AB}" srcOrd="0" destOrd="0" presId="urn:microsoft.com/office/officeart/2005/8/layout/hierarchy5"/>
    <dgm:cxn modelId="{A3B9450F-4C41-914C-A878-5BBF5F8B15C0}" type="presOf" srcId="{D1DD4EBD-ED84-5D4D-8B29-6CE94A1C5376}" destId="{1959E0A1-747F-5843-9441-BE7936200552}" srcOrd="0" destOrd="0" presId="urn:microsoft.com/office/officeart/2005/8/layout/hierarchy5"/>
    <dgm:cxn modelId="{4F62B4FD-69C3-0547-9DF3-50971FD58709}" type="presOf" srcId="{D33A4739-7F52-694E-AD36-1AC2C142D1FD}" destId="{BF0C5100-3B38-5541-984A-E1EB94921F90}" srcOrd="1" destOrd="0" presId="urn:microsoft.com/office/officeart/2005/8/layout/hierarchy5"/>
    <dgm:cxn modelId="{36C4C542-F490-FA4C-B27A-63D991358AC8}" type="presOf" srcId="{40C4800D-9793-E345-A455-0B8BD1E97C94}" destId="{F75566DC-4204-BC45-B3D9-69DD076679D7}" srcOrd="1" destOrd="0" presId="urn:microsoft.com/office/officeart/2005/8/layout/hierarchy5"/>
    <dgm:cxn modelId="{86130AEF-8236-5246-86DD-5902891FEA1D}" srcId="{AF38E701-6124-8E4C-93D3-7FFAAD525603}" destId="{D1DD4EBD-ED84-5D4D-8B29-6CE94A1C5376}" srcOrd="5" destOrd="0" parTransId="{8D7E042B-5721-2646-A55E-B94F906DEA5B}" sibTransId="{C11AE299-3AC3-474F-AE21-F67FCDADEB96}"/>
    <dgm:cxn modelId="{8A0CF7AF-04FF-D14A-9243-1764483168D7}" srcId="{AF38E701-6124-8E4C-93D3-7FFAAD525603}" destId="{49ACEBC5-2D78-3643-AC4B-996019FB3299}" srcOrd="3" destOrd="0" parTransId="{94C89F76-6100-8A4D-826A-F60B010E9D19}" sibTransId="{1CA4E8C6-A4A0-0947-89B7-E1F5A20CD297}"/>
    <dgm:cxn modelId="{B21145DD-3DD9-8A43-BB55-8FF54D82360F}" type="presOf" srcId="{40C4800D-9793-E345-A455-0B8BD1E97C94}" destId="{0A7CD7AC-BF8E-CD4A-99AC-F30346FAE3DB}" srcOrd="0" destOrd="0" presId="urn:microsoft.com/office/officeart/2005/8/layout/hierarchy5"/>
    <dgm:cxn modelId="{F2F902B1-B303-FF43-9D4D-23A4D6332866}" type="presParOf" srcId="{BD2E5376-1F61-6F40-AB38-9C75C3B137F8}" destId="{7B91A5C8-DA7F-1D48-88DC-659219958216}" srcOrd="0" destOrd="0" presId="urn:microsoft.com/office/officeart/2005/8/layout/hierarchy5"/>
    <dgm:cxn modelId="{57A1A5DF-E754-344C-BEA7-957A31730A51}" type="presParOf" srcId="{7B91A5C8-DA7F-1D48-88DC-659219958216}" destId="{86CB7128-3019-FB44-9C0E-1E3DE32969BA}" srcOrd="0" destOrd="0" presId="urn:microsoft.com/office/officeart/2005/8/layout/hierarchy5"/>
    <dgm:cxn modelId="{C24609D3-D414-0645-AFD6-1715931BE49E}" type="presParOf" srcId="{7B91A5C8-DA7F-1D48-88DC-659219958216}" destId="{9724C893-4550-704E-B816-B5D09E216DDF}" srcOrd="1" destOrd="0" presId="urn:microsoft.com/office/officeart/2005/8/layout/hierarchy5"/>
    <dgm:cxn modelId="{7B2C9780-2D69-2842-9559-EA891138B92A}" type="presParOf" srcId="{9724C893-4550-704E-B816-B5D09E216DDF}" destId="{F9064319-E564-0A40-8AA4-E9CB925AA94E}" srcOrd="0" destOrd="0" presId="urn:microsoft.com/office/officeart/2005/8/layout/hierarchy5"/>
    <dgm:cxn modelId="{69236DA9-22C9-244B-A499-5907858FA496}" type="presParOf" srcId="{F9064319-E564-0A40-8AA4-E9CB925AA94E}" destId="{440781EB-FEC8-914C-B97F-FCE257E7B1B0}" srcOrd="0" destOrd="0" presId="urn:microsoft.com/office/officeart/2005/8/layout/hierarchy5"/>
    <dgm:cxn modelId="{6BA10F50-7DF1-5244-B0FC-CC0A8EC26C8C}" type="presParOf" srcId="{F9064319-E564-0A40-8AA4-E9CB925AA94E}" destId="{69B8C0D3-0E09-7145-9B30-002ADB11A7B1}" srcOrd="1" destOrd="0" presId="urn:microsoft.com/office/officeart/2005/8/layout/hierarchy5"/>
    <dgm:cxn modelId="{8A2D5919-FD4A-964C-8630-2408BBD9B0F9}" type="presParOf" srcId="{BD2E5376-1F61-6F40-AB38-9C75C3B137F8}" destId="{28DA330B-75D7-C94B-A29B-55486B9CECDA}" srcOrd="1" destOrd="0" presId="urn:microsoft.com/office/officeart/2005/8/layout/hierarchy5"/>
    <dgm:cxn modelId="{C482D779-2129-C844-AB45-0EA27296A6A2}" type="presParOf" srcId="{28DA330B-75D7-C94B-A29B-55486B9CECDA}" destId="{3F982098-267A-F846-B8BD-C6E95A859E02}" srcOrd="0" destOrd="0" presId="urn:microsoft.com/office/officeart/2005/8/layout/hierarchy5"/>
    <dgm:cxn modelId="{5F37E846-0B68-2049-82B1-F48195ED63FD}" type="presParOf" srcId="{3F982098-267A-F846-B8BD-C6E95A859E02}" destId="{49B54703-B4D7-5641-9540-D8C88A89A131}" srcOrd="0" destOrd="0" presId="urn:microsoft.com/office/officeart/2005/8/layout/hierarchy5"/>
    <dgm:cxn modelId="{2B842FE2-0ECB-FA40-9576-0E2FAE5D9643}" type="presParOf" srcId="{3F982098-267A-F846-B8BD-C6E95A859E02}" destId="{BF0C5100-3B38-5541-984A-E1EB94921F90}" srcOrd="1" destOrd="0" presId="urn:microsoft.com/office/officeart/2005/8/layout/hierarchy5"/>
    <dgm:cxn modelId="{17FF9F4D-C83C-4C44-869D-BF9E474C9CCD}" type="presParOf" srcId="{28DA330B-75D7-C94B-A29B-55486B9CECDA}" destId="{47362AB4-B4E0-A744-983A-91F9A306F5D1}" srcOrd="1" destOrd="0" presId="urn:microsoft.com/office/officeart/2005/8/layout/hierarchy5"/>
    <dgm:cxn modelId="{53B38B21-683E-9147-A3FA-8278068B904F}" type="presParOf" srcId="{47362AB4-B4E0-A744-983A-91F9A306F5D1}" destId="{67DA1854-4FC2-314A-A27A-A9DFB0F80474}" srcOrd="0" destOrd="0" presId="urn:microsoft.com/office/officeart/2005/8/layout/hierarchy5"/>
    <dgm:cxn modelId="{52ED09A3-C809-084C-94DF-B33DFC1F4F48}" type="presParOf" srcId="{28DA330B-75D7-C94B-A29B-55486B9CECDA}" destId="{B673C3B4-C29B-5840-801F-EA5F212CC6BB}" srcOrd="2" destOrd="0" presId="urn:microsoft.com/office/officeart/2005/8/layout/hierarchy5"/>
    <dgm:cxn modelId="{989B18C1-BA62-5C4C-A93E-67F7E6E2758B}" type="presParOf" srcId="{B673C3B4-C29B-5840-801F-EA5F212CC6BB}" destId="{B89FFE69-365C-F04B-9134-0700B3731EE0}" srcOrd="0" destOrd="0" presId="urn:microsoft.com/office/officeart/2005/8/layout/hierarchy5"/>
    <dgm:cxn modelId="{1960A739-E8FC-BE4F-BCC7-B9B542AF869F}" type="presParOf" srcId="{B673C3B4-C29B-5840-801F-EA5F212CC6BB}" destId="{6C2C31E8-AAC9-2145-A213-99E925D5DE33}" srcOrd="1" destOrd="0" presId="urn:microsoft.com/office/officeart/2005/8/layout/hierarchy5"/>
    <dgm:cxn modelId="{6BE20A09-5DA1-5445-8AED-E7B1987E511B}" type="presParOf" srcId="{28DA330B-75D7-C94B-A29B-55486B9CECDA}" destId="{13C68174-3A81-4E4E-A0C4-6FA93E1BDA15}" srcOrd="3" destOrd="0" presId="urn:microsoft.com/office/officeart/2005/8/layout/hierarchy5"/>
    <dgm:cxn modelId="{2C86801B-7B55-FB4B-9FDA-0C22D9107CDB}" type="presParOf" srcId="{13C68174-3A81-4E4E-A0C4-6FA93E1BDA15}" destId="{45EBA1EB-77CB-384D-9642-16C92071526E}" srcOrd="0" destOrd="0" presId="urn:microsoft.com/office/officeart/2005/8/layout/hierarchy5"/>
    <dgm:cxn modelId="{26CB5AD9-D67C-4D49-81B7-DBB574B0E9E7}" type="presParOf" srcId="{28DA330B-75D7-C94B-A29B-55486B9CECDA}" destId="{8CBA9063-B9A6-8E40-A3BF-20916C31ED82}" srcOrd="4" destOrd="0" presId="urn:microsoft.com/office/officeart/2005/8/layout/hierarchy5"/>
    <dgm:cxn modelId="{65C98C1F-F2A9-8142-B93C-F91233A26E4F}" type="presParOf" srcId="{8CBA9063-B9A6-8E40-A3BF-20916C31ED82}" destId="{552248E3-14D7-C343-BFE1-157BCEF7E1AB}" srcOrd="0" destOrd="0" presId="urn:microsoft.com/office/officeart/2005/8/layout/hierarchy5"/>
    <dgm:cxn modelId="{789DDF91-9EEE-2741-8EC7-A65F73C1596B}" type="presParOf" srcId="{8CBA9063-B9A6-8E40-A3BF-20916C31ED82}" destId="{B31E4AE1-3FF7-164B-B479-BDE19D36FB55}" srcOrd="1" destOrd="0" presId="urn:microsoft.com/office/officeart/2005/8/layout/hierarchy5"/>
    <dgm:cxn modelId="{3C44D99E-0FAE-9146-B073-105D87931D78}" type="presParOf" srcId="{28DA330B-75D7-C94B-A29B-55486B9CECDA}" destId="{2C0DDB92-699C-3E4E-91FE-11B905E465E1}" srcOrd="5" destOrd="0" presId="urn:microsoft.com/office/officeart/2005/8/layout/hierarchy5"/>
    <dgm:cxn modelId="{2BC6FD94-5B0A-8248-A408-1E6648563896}" type="presParOf" srcId="{2C0DDB92-699C-3E4E-91FE-11B905E465E1}" destId="{C38FF35E-C2FD-0B4C-9C6B-C5D8A8ABF902}" srcOrd="0" destOrd="0" presId="urn:microsoft.com/office/officeart/2005/8/layout/hierarchy5"/>
    <dgm:cxn modelId="{3BBBE221-0C6A-4244-ADD6-FF15E0E9F89A}" type="presParOf" srcId="{28DA330B-75D7-C94B-A29B-55486B9CECDA}" destId="{EFA73D98-18ED-B041-ABFA-4DB68E581D0E}" srcOrd="6" destOrd="0" presId="urn:microsoft.com/office/officeart/2005/8/layout/hierarchy5"/>
    <dgm:cxn modelId="{33F1995C-51E6-EA4F-A98B-6CA79B782387}" type="presParOf" srcId="{EFA73D98-18ED-B041-ABFA-4DB68E581D0E}" destId="{0A7CD7AC-BF8E-CD4A-99AC-F30346FAE3DB}" srcOrd="0" destOrd="0" presId="urn:microsoft.com/office/officeart/2005/8/layout/hierarchy5"/>
    <dgm:cxn modelId="{F76F8873-A005-E846-9624-7061812297E0}" type="presParOf" srcId="{EFA73D98-18ED-B041-ABFA-4DB68E581D0E}" destId="{F75566DC-4204-BC45-B3D9-69DD076679D7}" srcOrd="1" destOrd="0" presId="urn:microsoft.com/office/officeart/2005/8/layout/hierarchy5"/>
    <dgm:cxn modelId="{4878DCF8-D579-9F43-B76F-253BAD3A228F}" type="presParOf" srcId="{28DA330B-75D7-C94B-A29B-55486B9CECDA}" destId="{A0898CB6-FB86-644D-9669-51D71F6FAA48}" srcOrd="7" destOrd="0" presId="urn:microsoft.com/office/officeart/2005/8/layout/hierarchy5"/>
    <dgm:cxn modelId="{EF2B8552-D698-3B4D-877A-A37257E27A45}" type="presParOf" srcId="{A0898CB6-FB86-644D-9669-51D71F6FAA48}" destId="{70440B11-BEC6-5D4B-BA97-A6FD9D2F22DA}" srcOrd="0" destOrd="0" presId="urn:microsoft.com/office/officeart/2005/8/layout/hierarchy5"/>
    <dgm:cxn modelId="{D8643BBD-F1AB-0D41-8C91-69E631080AA9}" type="presParOf" srcId="{28DA330B-75D7-C94B-A29B-55486B9CECDA}" destId="{45C6E127-D2C3-234F-AD6F-1E43613E701A}" srcOrd="8" destOrd="0" presId="urn:microsoft.com/office/officeart/2005/8/layout/hierarchy5"/>
    <dgm:cxn modelId="{B95EFD5D-3B17-8149-A3CE-E3E6A5864DE2}" type="presParOf" srcId="{45C6E127-D2C3-234F-AD6F-1E43613E701A}" destId="{1959E0A1-747F-5843-9441-BE7936200552}" srcOrd="0" destOrd="0" presId="urn:microsoft.com/office/officeart/2005/8/layout/hierarchy5"/>
    <dgm:cxn modelId="{D9A8822C-B9C3-064F-B84B-7A69381052D8}" type="presParOf" srcId="{45C6E127-D2C3-234F-AD6F-1E43613E701A}" destId="{D2D02E9A-CF10-8E49-9B03-62E3DF9CAADB}" srcOrd="1" destOrd="0" presId="urn:microsoft.com/office/officeart/2005/8/layout/hierarchy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8AA98CB-88E2-6F41-9621-0407502CBC5B}" type="datetimeFigureOut">
              <a:rPr lang="en-US" smtClean="0"/>
              <a:pPr/>
              <a:t>6/9/09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98CB-88E2-6F41-9621-0407502CBC5B}" type="datetimeFigureOut">
              <a:rPr lang="en-US" smtClean="0"/>
              <a:pPr/>
              <a:t>6/9/09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1D15-9D55-E14C-A282-78349B4957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68AA98CB-88E2-6F41-9621-0407502CBC5B}" type="datetimeFigureOut">
              <a:rPr lang="en-US" smtClean="0"/>
              <a:pPr/>
              <a:t>6/9/09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ED41D15-9D55-E14C-A282-78349B4957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98CB-88E2-6F41-9621-0407502CBC5B}" type="datetimeFigureOut">
              <a:rPr lang="en-US" smtClean="0"/>
              <a:pPr/>
              <a:t>6/9/09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ED41D15-9D55-E14C-A282-78349B4957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98CB-88E2-6F41-9621-0407502CBC5B}" type="datetimeFigureOut">
              <a:rPr lang="en-US" smtClean="0"/>
              <a:pPr/>
              <a:t>6/9/09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ED41D15-9D55-E14C-A282-78349B4957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8AA98CB-88E2-6F41-9621-0407502CBC5B}" type="datetimeFigureOut">
              <a:rPr lang="en-US" smtClean="0"/>
              <a:pPr/>
              <a:t>6/9/09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ED41D15-9D55-E14C-A282-78349B4957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8AA98CB-88E2-6F41-9621-0407502CBC5B}" type="datetimeFigureOut">
              <a:rPr lang="en-US" smtClean="0"/>
              <a:pPr/>
              <a:t>6/9/09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ED41D15-9D55-E14C-A282-78349B4957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98CB-88E2-6F41-9621-0407502CBC5B}" type="datetimeFigureOut">
              <a:rPr lang="en-US" smtClean="0"/>
              <a:pPr/>
              <a:t>6/9/09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ED41D15-9D55-E14C-A282-78349B4957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98CB-88E2-6F41-9621-0407502CBC5B}" type="datetimeFigureOut">
              <a:rPr lang="en-US" smtClean="0"/>
              <a:pPr/>
              <a:t>6/9/09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D41D15-9D55-E14C-A282-78349B4957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98CB-88E2-6F41-9621-0407502CBC5B}" type="datetimeFigureOut">
              <a:rPr lang="en-US" smtClean="0"/>
              <a:pPr/>
              <a:t>6/9/09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68AA98CB-88E2-6F41-9621-0407502CBC5B}" type="datetimeFigureOut">
              <a:rPr lang="en-US" smtClean="0"/>
              <a:pPr/>
              <a:t>6/9/09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ED41D15-9D55-E14C-A282-78349B4957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8AA98CB-88E2-6F41-9621-0407502CBC5B}" type="datetimeFigureOut">
              <a:rPr lang="en-US" smtClean="0"/>
              <a:pPr/>
              <a:t>6/9/09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ED41D15-9D55-E14C-A282-78349B4957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7" Type="http://schemas.openxmlformats.org/officeDocument/2006/relationships/diagramLayout" Target="../diagrams/layout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Relationship Id="rId9" Type="http://schemas.openxmlformats.org/officeDocument/2006/relationships/diagramColors" Target="../diagrams/colors2.xml"/><Relationship Id="rId3" Type="http://schemas.openxmlformats.org/officeDocument/2006/relationships/diagramLayout" Target="../diagrams/layout1.xml"/><Relationship Id="rId6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Maker web service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Your genome annotated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Login</a:t>
            </a:r>
            <a:endParaRPr lang="en-US" dirty="0"/>
          </a:p>
        </p:txBody>
      </p:sp>
      <p:pic>
        <p:nvPicPr>
          <p:cNvPr id="4" name="Content Placeholder 3" descr="maker.tiff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516236" y="2133600"/>
            <a:ext cx="2718079" cy="1931093"/>
          </a:xfrm>
        </p:spPr>
      </p:pic>
      <p:cxnSp>
        <p:nvCxnSpPr>
          <p:cNvPr id="7" name="Straight Arrow Connector 6"/>
          <p:cNvCxnSpPr/>
          <p:nvPr/>
        </p:nvCxnSpPr>
        <p:spPr>
          <a:xfrm>
            <a:off x="5334000" y="3124200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334000" y="3276600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3124994" y="4267994"/>
            <a:ext cx="13700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315200" y="3075801"/>
            <a:ext cx="1828800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Enter your login credentials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124200" y="5029200"/>
            <a:ext cx="402462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Before you can login, you have to register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add a maker job</a:t>
            </a:r>
            <a:endParaRPr lang="en-US" dirty="0"/>
          </a:p>
        </p:txBody>
      </p:sp>
      <p:pic>
        <p:nvPicPr>
          <p:cNvPr id="4" name="Content Placeholder 3" descr="addjob.tiff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t="-8577" b="-8577"/>
          <a:stretch>
            <a:fillRect/>
          </a:stretch>
        </p:blipFill>
        <p:spPr>
          <a:xfrm>
            <a:off x="838200" y="1600200"/>
            <a:ext cx="8153400" cy="4495800"/>
          </a:xfrm>
        </p:spPr>
      </p:pic>
      <p:cxnSp>
        <p:nvCxnSpPr>
          <p:cNvPr id="6" name="Straight Arrow Connector 5"/>
          <p:cNvCxnSpPr/>
          <p:nvPr/>
        </p:nvCxnSpPr>
        <p:spPr>
          <a:xfrm>
            <a:off x="2895600" y="2362200"/>
            <a:ext cx="3657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53200" y="2057400"/>
            <a:ext cx="1981200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  <a:effectLst>
                  <a:innerShdw blurRad="63500" dist="50800" dir="16200000">
                    <a:srgbClr val="000000">
                      <a:alpha val="50000"/>
                    </a:srgbClr>
                  </a:innerShdw>
                </a:effectLst>
              </a:rPr>
              <a:t>Your name and email. Your email id would be used for all communications</a:t>
            </a:r>
          </a:p>
          <a:p>
            <a:endParaRPr lang="en-US" dirty="0">
              <a:solidFill>
                <a:schemeClr val="tx2"/>
              </a:solidFill>
              <a:effectLst>
                <a:innerShdw blurRad="63500" dist="50800" dir="16200000">
                  <a:srgbClr val="000000">
                    <a:alpha val="50000"/>
                  </a:srgbClr>
                </a:innerShdw>
              </a:effectLst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rot="5400000">
            <a:off x="1485900" y="3619500"/>
            <a:ext cx="2286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600994" y="3505994"/>
            <a:ext cx="479980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477000" y="3200400"/>
            <a:ext cx="198120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You have to add a job to your cart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add a maker job</a:t>
            </a:r>
            <a:endParaRPr lang="en-US" dirty="0"/>
          </a:p>
        </p:txBody>
      </p:sp>
      <p:pic>
        <p:nvPicPr>
          <p:cNvPr id="4" name="Content Placeholder 3" descr="addjob.tiff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t="-8577" b="-8577"/>
          <a:stretch>
            <a:fillRect/>
          </a:stretch>
        </p:blipFill>
        <p:spPr>
          <a:xfrm>
            <a:off x="838200" y="1600200"/>
            <a:ext cx="8153400" cy="4495800"/>
          </a:xfrm>
        </p:spPr>
      </p:pic>
      <p:cxnSp>
        <p:nvCxnSpPr>
          <p:cNvPr id="6" name="Straight Arrow Connector 5"/>
          <p:cNvCxnSpPr/>
          <p:nvPr/>
        </p:nvCxnSpPr>
        <p:spPr>
          <a:xfrm>
            <a:off x="2895600" y="2362200"/>
            <a:ext cx="3657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53200" y="2057400"/>
            <a:ext cx="1981200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  <a:effectLst>
                  <a:innerShdw blurRad="63500" dist="50800" dir="16200000">
                    <a:srgbClr val="000000">
                      <a:alpha val="50000"/>
                    </a:srgbClr>
                  </a:innerShdw>
                </a:effectLst>
              </a:rPr>
              <a:t>Your name and email. Your email id would be used for all communications</a:t>
            </a:r>
          </a:p>
          <a:p>
            <a:endParaRPr lang="en-US" dirty="0">
              <a:solidFill>
                <a:schemeClr val="tx2"/>
              </a:solidFill>
              <a:effectLst>
                <a:innerShdw blurRad="63500" dist="50800" dir="16200000">
                  <a:srgbClr val="000000">
                    <a:alpha val="50000"/>
                  </a:srgbClr>
                </a:innerShdw>
              </a:effectLst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rot="5400000">
            <a:off x="1485900" y="3619500"/>
            <a:ext cx="2286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600994" y="3505994"/>
            <a:ext cx="479980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477000" y="3200400"/>
            <a:ext cx="198120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You have to add a job to your cart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 3: Download</a:t>
            </a:r>
            <a:endParaRPr lang="en-US" dirty="0"/>
          </a:p>
        </p:txBody>
      </p:sp>
      <p:pic>
        <p:nvPicPr>
          <p:cNvPr id="11" name="Content Placeholder 10" descr="maker_job_view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t="-18006" b="-18006"/>
          <a:stretch>
            <a:fillRect/>
          </a:stretch>
        </p:blipFill>
        <p:spPr>
          <a:xfrm>
            <a:off x="612648" y="1905000"/>
            <a:ext cx="8153400" cy="4495800"/>
          </a:xfrm>
        </p:spPr>
      </p:pic>
      <p:sp>
        <p:nvSpPr>
          <p:cNvPr id="12" name="TextBox 11"/>
          <p:cNvSpPr txBox="1"/>
          <p:nvPr/>
        </p:nvSpPr>
        <p:spPr>
          <a:xfrm>
            <a:off x="762000" y="1600201"/>
            <a:ext cx="800404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After adding the job, You will be directed to your job view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733800" y="4267200"/>
            <a:ext cx="2743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53200" y="4161472"/>
            <a:ext cx="1447800" cy="147732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Clicking ‘update jobs’ will give you current status of your job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876300" y="54483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9600" y="5791200"/>
            <a:ext cx="335280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You can review </a:t>
            </a:r>
            <a:r>
              <a:rPr lang="en-US" sz="900" dirty="0" smtClean="0"/>
              <a:t>your</a:t>
            </a:r>
            <a:r>
              <a:rPr lang="en-US" dirty="0" smtClean="0"/>
              <a:t> job details by clicking the job id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Maker job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FILEBOX 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Maker web service systems interaction schema.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/>
          <p:cNvGraphicFramePr/>
          <p:nvPr/>
        </p:nvGraphicFramePr>
        <p:xfrm>
          <a:off x="533400" y="1524000"/>
          <a:ext cx="8382000" cy="4064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9" name="Right Arrow 18"/>
          <p:cNvSpPr/>
          <p:nvPr/>
        </p:nvSpPr>
        <p:spPr>
          <a:xfrm>
            <a:off x="4974167" y="5029201"/>
            <a:ext cx="1883833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Arrow 19"/>
          <p:cNvSpPr/>
          <p:nvPr/>
        </p:nvSpPr>
        <p:spPr>
          <a:xfrm>
            <a:off x="2667000" y="5029201"/>
            <a:ext cx="2137833" cy="228599"/>
          </a:xfrm>
          <a:prstGeom prst="leftArrow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572000" y="2895600"/>
            <a:ext cx="6096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0800000">
            <a:off x="6096000" y="3203578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181600" y="28956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943600" y="28956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0800000">
            <a:off x="5181600" y="3201989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0800000" flipV="1">
            <a:off x="3581400" y="2895600"/>
            <a:ext cx="990600" cy="3095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8795</TotalTime>
  <Words>171</Words>
  <Application>Microsoft Macintosh PowerPoint</Application>
  <PresentationFormat>On-screen Show (4:3)</PresentationFormat>
  <Paragraphs>26</Paragraphs>
  <Slides>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Median</vt:lpstr>
      <vt:lpstr>Maker web service </vt:lpstr>
      <vt:lpstr>Step 1: Login</vt:lpstr>
      <vt:lpstr>Step 2: add a maker job</vt:lpstr>
      <vt:lpstr>Step 2: add a maker job</vt:lpstr>
      <vt:lpstr>Step 3: Download</vt:lpstr>
      <vt:lpstr>Maker job details</vt:lpstr>
      <vt:lpstr>FILEBOX  details</vt:lpstr>
      <vt:lpstr>Maker web service systems interaction schema. </vt:lpstr>
    </vt:vector>
  </TitlesOfParts>
  <Company>uofu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Maker Demo</dc:title>
  <dc:creator>hadi</dc:creator>
  <cp:keywords/>
  <cp:lastModifiedBy>hadi</cp:lastModifiedBy>
  <cp:revision>25</cp:revision>
  <cp:lastPrinted>2009-05-13T23:14:00Z</cp:lastPrinted>
  <dcterms:created xsi:type="dcterms:W3CDTF">2009-06-09T07:40:12Z</dcterms:created>
  <dcterms:modified xsi:type="dcterms:W3CDTF">2009-06-09T07:42:09Z</dcterms:modified>
</cp:coreProperties>
</file>