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27EF5-1E0C-47AC-9A63-429849ECB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FDDD8E-9A9A-4DFD-8C6A-9FD1C6A4D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CCA117-43D1-479D-92E2-4F561FCC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167554-2C93-46D9-9C3D-C541422C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7E169-F5C3-4F24-80E1-7AE48BD5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1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C23D2-489E-4F9E-B7DA-A8EBEA87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469ED3-5184-4F37-B43C-08584D21E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AACC3-C1C7-4959-BDA2-FB6A2ADC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01488-7522-468D-9E4F-E9D1A71E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89D24-CCA5-4A82-B8E6-0EC750B8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3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CD5357-97BC-427B-A851-7508D0F5A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B0C319-A6B6-42F5-88AA-81FF0E62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15A32-2742-4868-A427-01069458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6DC84-EF6E-4AC8-8644-E44FB34D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FE364-FED3-4585-8C1B-B5BD575D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8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E2A5D-BCCF-4BC8-9A41-1F917CAE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D0476-A4D1-4C44-BD8E-5AB0DB6B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CA7FE7-BFD7-4034-92A9-AD4F033A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4F26C-2A57-4ADD-AB7C-10E65356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EC1AD-572B-4F55-B4B5-961D2473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2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0D144-7450-464C-BEAC-4195202E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064700-B0FD-43AC-88BB-3D926AE9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5B906-51D8-437F-9DAC-A1084BE3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DBE86-48D9-4D0C-AD3D-9591F260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6DC49-6335-4538-A08B-0ECCA0C5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5590E-497C-4329-BBCA-9CB4AFB9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815A8-6102-4D20-946A-2426B67A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38236-EAA3-4141-89B9-698F5E67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58D91A-9185-49B5-94F9-44C20D0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62C850-3510-4CC4-B939-D82641B3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715A2C-32F0-41A1-B150-EE6A3B4C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1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4263F-8225-4E56-8D3B-485107D7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8BB3A-BCAF-4402-8822-A03A4009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AB0CC6-B4C4-40AB-A6C8-34BD7302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167954-7EC6-4180-952D-778682FF4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B42B21-AE84-4F1B-B87D-579306F1D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C1C659-D727-49B9-9290-FB3F4F89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382DF0-B955-42FB-BAA3-8BDB0D4A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C9600C-5041-483A-BC61-085F4916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7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672A7-0925-4C63-B87B-61770BC7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226A83-D893-44F9-B27A-9E89003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9B965C-422C-4121-A7A1-4A0D2357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93F738-E62D-43B2-95D7-E4C42415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2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68C7F6-4242-4684-AC03-9A8118C0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2C0F32-AF29-495C-AEFE-6524D601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C3B5F0-40A1-48ED-9918-4F105DF1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2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1827-417D-4B89-A4D5-042AF171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E4CB7-D8FC-49C8-83D9-88A4058D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2BC13A-49E2-4645-A6BD-9FA6589A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8BDD4D-4D37-4C74-898C-43FD5489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38B1F3-57E1-4F03-AA96-C2E2E6C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0DE8CF-10D1-4E88-803C-9A862043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4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F76D2-47C5-4058-A91A-3C8C9EE2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399D28-36B4-4A77-BE9B-8E36923E7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A12DA6-D241-4F00-B73B-15935085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A9A751-B1C7-4AD4-BEA8-A846D122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503179-B7A7-4BFB-99BB-DE7CE86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5215FC-5723-43FD-9CD4-A75BD9A7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53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CA75C-1BE5-4127-A8FC-1768FB37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862B5-7AE2-41B8-9483-96E6578F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73DE5B-218A-4AAC-83E1-64BB9738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DC46-FB8B-491E-B738-DD5F7311E1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B2973-2C16-4845-B30A-E7662634B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5F3C5-0788-43EC-9105-DA00C15A7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0CC8-B114-4FAD-8402-5C5CECA89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6C247-9D7A-4DCA-97DD-EEA2E4ADC675}"/>
              </a:ext>
            </a:extLst>
          </p:cNvPr>
          <p:cNvSpPr txBox="1"/>
          <p:nvPr/>
        </p:nvSpPr>
        <p:spPr>
          <a:xfrm>
            <a:off x="5051162" y="1033669"/>
            <a:ext cx="208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D0000-217E-46C8-9E55-D941D124D065}"/>
              </a:ext>
            </a:extLst>
          </p:cNvPr>
          <p:cNvSpPr txBox="1"/>
          <p:nvPr/>
        </p:nvSpPr>
        <p:spPr>
          <a:xfrm>
            <a:off x="1258955" y="3013501"/>
            <a:ext cx="967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данном проекте была реализована система API запроса на сервер, определяющий погоду, а также база данных, сохраняющая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36070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5D7C9-AEFF-453E-AB31-6B121B8B1707}"/>
              </a:ext>
            </a:extLst>
          </p:cNvPr>
          <p:cNvSpPr txBox="1"/>
          <p:nvPr/>
        </p:nvSpPr>
        <p:spPr>
          <a:xfrm>
            <a:off x="852933" y="887895"/>
            <a:ext cx="11196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Сложности, возникшие в процессе выполнения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C8481-E4FB-4844-A952-44F9C3032AC2}"/>
              </a:ext>
            </a:extLst>
          </p:cNvPr>
          <p:cNvSpPr txBox="1"/>
          <p:nvPr/>
        </p:nvSpPr>
        <p:spPr>
          <a:xfrm>
            <a:off x="690497" y="2228671"/>
            <a:ext cx="10811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Сервер не сразу начал реагировать на запрос, пришлось несколько раз его переделывать и залезать в FAQ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2. Серверная часть OPW не всегда корректно реагирует на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11727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08310-A185-47E5-8753-AED62ECFE678}"/>
              </a:ext>
            </a:extLst>
          </p:cNvPr>
          <p:cNvSpPr txBox="1"/>
          <p:nvPr/>
        </p:nvSpPr>
        <p:spPr>
          <a:xfrm>
            <a:off x="5368878" y="861391"/>
            <a:ext cx="1454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Вывод</a:t>
            </a:r>
          </a:p>
          <a:p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0C211-7DDE-4423-A951-CBF9610E0E94}"/>
              </a:ext>
            </a:extLst>
          </p:cNvPr>
          <p:cNvSpPr txBox="1"/>
          <p:nvPr/>
        </p:nvSpPr>
        <p:spPr>
          <a:xfrm>
            <a:off x="1195019" y="2088223"/>
            <a:ext cx="9801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заключение хочу отметить, что работа над данным проектом потребовала значительных усилий и я надеюсь, что представленные результаты соответствуют требованиям и будут оценены по достоинству</a:t>
            </a:r>
          </a:p>
        </p:txBody>
      </p:sp>
    </p:spTree>
    <p:extLst>
      <p:ext uri="{BB962C8B-B14F-4D97-AF65-F5344CB8AC3E}">
        <p14:creationId xmlns:p14="http://schemas.microsoft.com/office/powerpoint/2010/main" val="1579710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Арина</dc:creator>
  <cp:lastModifiedBy>Арина</cp:lastModifiedBy>
  <cp:revision>2</cp:revision>
  <dcterms:created xsi:type="dcterms:W3CDTF">2025-05-12T14:43:01Z</dcterms:created>
  <dcterms:modified xsi:type="dcterms:W3CDTF">2025-05-12T14:52:20Z</dcterms:modified>
</cp:coreProperties>
</file>