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7ARjXYiA9HvT3mJM+7KYKQJAS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6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353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02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7157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2050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908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7479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305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570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910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662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590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162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875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205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622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156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951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8224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3041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934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965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86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130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32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446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808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9273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21cbb4a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21cbb4a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121cbb4acf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7201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6766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04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969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97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006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442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6394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No link a seguir você pode aprender mais sobre os tipos de dados do JavaScript: https://javascript.info/types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362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Resumo da Aula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Serão apresentadas algumas características da linguagem JavaScript. </a:t>
            </a:r>
            <a:endParaRPr/>
          </a:p>
          <a:p>
            <a:pPr marL="457200" lvl="0" indent="-457200" algn="just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É importante que você experimente a linguagem, execute os exemplos e crie novos.</a:t>
            </a:r>
            <a:endParaRPr/>
          </a:p>
          <a:p>
            <a:pPr marL="457200" lvl="0" indent="-457200" algn="just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Programação é algo que se aprende fazendo. Então, invista tempo explorando os recursos disponíveis.</a:t>
            </a:r>
            <a:endParaRPr/>
          </a:p>
          <a:p>
            <a:pPr marL="0" lvl="0" indent="0" algn="just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Ao final deste ppt você terá subsídios para:</a:t>
            </a:r>
            <a:endParaRPr/>
          </a:p>
          <a:p>
            <a:pPr marL="0" lvl="0" indent="0" algn="just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a) usar o console do navegador;</a:t>
            </a:r>
            <a:endParaRPr/>
          </a:p>
          <a:p>
            <a:pPr marL="0" lvl="0" indent="0" algn="just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b) reconhecer os tipos de dados em JavaScript;</a:t>
            </a:r>
            <a:endParaRPr/>
          </a:p>
          <a:p>
            <a:pPr marL="0" lvl="0" indent="0" algn="just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c) compreender as expressões aritméticas, relacionais e lógicas em JavaScript;</a:t>
            </a:r>
            <a:endParaRPr/>
          </a:p>
          <a:p>
            <a:pPr marL="0" lvl="0" indent="0" algn="just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d) compreender as estruturas de decisão em JavaScript;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EXPRESSÕES ARITMÉTICAS </a:t>
            </a:r>
            <a:endParaRPr sz="3000"/>
          </a:p>
        </p:txBody>
      </p:sp>
      <p:sp>
        <p:nvSpPr>
          <p:cNvPr id="168" name="Google Shape;168;p10"/>
          <p:cNvSpPr txBox="1">
            <a:spLocks noGrp="1"/>
          </p:cNvSpPr>
          <p:nvPr>
            <p:ph type="subTitle" idx="1"/>
          </p:nvPr>
        </p:nvSpPr>
        <p:spPr>
          <a:xfrm>
            <a:off x="0" y="764704"/>
            <a:ext cx="9144000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pt-BR" sz="2800"/>
              <a:t>A linguagem JavaScript possui operadores aritméticos, que ão apresentados no quadro a seguir:</a:t>
            </a:r>
            <a:endParaRPr sz="2500"/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1700808"/>
            <a:ext cx="8424936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EXPRESSÕES ARITMÉTICAS </a:t>
            </a:r>
            <a:endParaRPr sz="3000"/>
          </a:p>
        </p:txBody>
      </p:sp>
      <p:sp>
        <p:nvSpPr>
          <p:cNvPr id="176" name="Google Shape;176;p11"/>
          <p:cNvSpPr/>
          <p:nvPr/>
        </p:nvSpPr>
        <p:spPr>
          <a:xfrm>
            <a:off x="0" y="548680"/>
            <a:ext cx="91440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Exercite o uso desses operadores no console do browser: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752" y="1025734"/>
            <a:ext cx="3384376" cy="3970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EXPRESSÕES ARITMÉTICAS </a:t>
            </a:r>
            <a:endParaRPr sz="3000"/>
          </a:p>
        </p:txBody>
      </p:sp>
      <p:sp>
        <p:nvSpPr>
          <p:cNvPr id="184" name="Google Shape;184;p12"/>
          <p:cNvSpPr/>
          <p:nvPr/>
        </p:nvSpPr>
        <p:spPr>
          <a:xfrm>
            <a:off x="-27710" y="548680"/>
            <a:ext cx="9171709" cy="584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relação aos operadores de incremento e decremento, há algumas observações importantes.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Primeiramente, eles são unários, ou seja, são aplicados sobre o próprio operando. Assim, o operando não pode ser um valor constante, e sim variável.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Outro ponto fundamental é que esse operador pode ser pré-fixado, quando o operador for colocado antes do operando (como em --x) ou pós-fixado, quando o operador for colocado após o operando (como em x--).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ponto de vista do operando nada muda. O seu valor será alterado em ambos os casos.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muda é que a operação pós-fixada retorna o valor original, retornando o valor após a realização da operação. Para melhor entendimento, observe a seguinte sequência de comandos no console: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EXPRESSÕES ARITMÉTICAS </a:t>
            </a:r>
            <a:endParaRPr sz="3000"/>
          </a:p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7904" y="692695"/>
            <a:ext cx="2016224" cy="345638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/>
          <p:nvPr/>
        </p:nvSpPr>
        <p:spPr>
          <a:xfrm>
            <a:off x="0" y="450912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Veja que o valor retornado pela expressão ++x foi valor já alterado de x, enquanto que o valor retornado pela expressão y++ foi o valor original de y. Em qualquer caso, contudo, o valor da variável foi incrementado.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EXPRESSÕES ARITMÉTICAS </a:t>
            </a:r>
            <a:endParaRPr sz="3000"/>
          </a:p>
        </p:txBody>
      </p:sp>
      <p:sp>
        <p:nvSpPr>
          <p:cNvPr id="199" name="Google Shape;199;p14"/>
          <p:cNvSpPr/>
          <p:nvPr/>
        </p:nvSpPr>
        <p:spPr>
          <a:xfrm>
            <a:off x="0" y="622429"/>
            <a:ext cx="91578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expressão aritmética é aquela que possui uma ou mais operações aritméticas. Nos exemplos a seguir são apresentadas expressões aritméticas mais complexas: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379562"/>
            <a:ext cx="1266825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/>
          <p:nvPr/>
        </p:nvSpPr>
        <p:spPr>
          <a:xfrm>
            <a:off x="2411760" y="1700808"/>
            <a:ext cx="6480720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alguns dos exemplos anteriores, foram utilizados parênteses para forçar a precedência de um termo da expressão.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Há uma precedência definida para os operadores. Assim, observe que, na expressão x + y * 2, a operação de multiplicação será realizada antes (pois tem maior precedência) em relação à operação de adição.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EXPRESSÕES ARITMÉTICAS </a:t>
            </a:r>
            <a:endParaRPr sz="3000"/>
          </a:p>
        </p:txBody>
      </p:sp>
      <p:sp>
        <p:nvSpPr>
          <p:cNvPr id="208" name="Google Shape;208;p15"/>
          <p:cNvSpPr/>
          <p:nvPr/>
        </p:nvSpPr>
        <p:spPr>
          <a:xfrm>
            <a:off x="0" y="118746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seguir é apresentado o quadro de precedência dos operadores aritméticos: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672" y="2129408"/>
            <a:ext cx="4652541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EXPRESSÕES RELACIONAIS</a:t>
            </a:r>
            <a:endParaRPr sz="3000"/>
          </a:p>
        </p:txBody>
      </p:sp>
      <p:sp>
        <p:nvSpPr>
          <p:cNvPr id="216" name="Google Shape;216;p16"/>
          <p:cNvSpPr/>
          <p:nvPr/>
        </p:nvSpPr>
        <p:spPr>
          <a:xfrm>
            <a:off x="0" y="705470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Expressões relacionais são aquelas que comparam dois conteúdos utilizando um operador relacional e retornam um resultado booleano (verdadeiro ou falso). A linguagem JavaScript possui os operadores relacionais apresentados no quadro a seguir: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2424113"/>
            <a:ext cx="48672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088" y="2339702"/>
            <a:ext cx="127635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76256" y="1340768"/>
            <a:ext cx="1656184" cy="551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EXPRESSÕES RELACIONAIS</a:t>
            </a:r>
            <a:endParaRPr sz="3000"/>
          </a:p>
        </p:txBody>
      </p:sp>
      <p:sp>
        <p:nvSpPr>
          <p:cNvPr id="226" name="Google Shape;226;p17"/>
          <p:cNvSpPr/>
          <p:nvPr/>
        </p:nvSpPr>
        <p:spPr>
          <a:xfrm>
            <a:off x="0" y="620688"/>
            <a:ext cx="9144000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diferença entre os operadores == e === merece atenção. Quando é utilizado o operador == (ou o operador !=), em caso de conteúdos com tipos diferentes, é feita a conversão implícita. Isso ocorre com mais frequência entre números e strings, por isso atenção para evitar comportamentos imprevistos em seu programa.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5690" y="2814786"/>
            <a:ext cx="12763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EXPRESSÕES RELACIONAIS</a:t>
            </a:r>
            <a:endParaRPr sz="3000"/>
          </a:p>
        </p:txBody>
      </p:sp>
      <p:sp>
        <p:nvSpPr>
          <p:cNvPr id="234" name="Google Shape;234;p18"/>
          <p:cNvSpPr/>
          <p:nvPr/>
        </p:nvSpPr>
        <p:spPr>
          <a:xfrm>
            <a:off x="0" y="692696"/>
            <a:ext cx="9143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características de conversão implícita também entre tipos booleanos, null e undefined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552574"/>
            <a:ext cx="1295400" cy="468473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/>
          <p:nvPr/>
        </p:nvSpPr>
        <p:spPr>
          <a:xfrm>
            <a:off x="1691680" y="1674381"/>
            <a:ext cx="4572000" cy="35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operadores relacionais têm precedência menor do que os operadores aritméticos. É muito comum a utilização de expressões relacionais em conjunto com expressões aritméticas, e a precedência dos operadores aritméticos facilita tal uso. Veja alguns exemplos: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26485" y="1674382"/>
            <a:ext cx="2077963" cy="420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EXPRESSÕES LÓGICAS </a:t>
            </a:r>
            <a:endParaRPr sz="3000"/>
          </a:p>
        </p:txBody>
      </p:sp>
      <p:sp>
        <p:nvSpPr>
          <p:cNvPr id="244" name="Google Shape;244;p19"/>
          <p:cNvSpPr/>
          <p:nvPr/>
        </p:nvSpPr>
        <p:spPr>
          <a:xfrm>
            <a:off x="0" y="777478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também possui operadores lógicos, em geral utilizados para encadear expressões relacionais. Operadores lógicos usam valores booleanos (verdadeiro ou falso) como operandos. Veja quais são os operadores lógicos em JavaScript: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2276872"/>
            <a:ext cx="7992888" cy="159980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9"/>
          <p:cNvSpPr/>
          <p:nvPr/>
        </p:nvSpPr>
        <p:spPr>
          <a:xfrm>
            <a:off x="0" y="4077072"/>
            <a:ext cx="48600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operador lógico possui uma tabela-verdade. Veja a tabela-verdade do operador E (&amp;&amp;):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725144"/>
            <a:ext cx="32480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9"/>
          <p:cNvSpPr/>
          <p:nvPr/>
        </p:nvSpPr>
        <p:spPr>
          <a:xfrm>
            <a:off x="4919794" y="4355812"/>
            <a:ext cx="42607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Veja a tabela-verdade do operador OU (||):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14739" y="4815036"/>
            <a:ext cx="31337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pt-BR" sz="3000"/>
              <a:t>USANDO O CONSOLE DO NAVEGADOR</a:t>
            </a:r>
            <a:endParaRPr sz="3000"/>
          </a:p>
        </p:txBody>
      </p:sp>
      <p:sp>
        <p:nvSpPr>
          <p:cNvPr id="97" name="Google Shape;97;p2"/>
          <p:cNvSpPr txBox="1"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</a:pPr>
            <a:r>
              <a:rPr lang="pt-BR" sz="2500"/>
              <a:t>Inicialmente todos os exemplos poderão ser executados no console do navegador. O console é acessado ao se acionar a tecla F12 com uma janela do navegador aberta, conforme a imagem a seguir do navegador Chrome: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2331190"/>
            <a:ext cx="7632847" cy="450912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pic>
      <p:cxnSp>
        <p:nvCxnSpPr>
          <p:cNvPr id="99" name="Google Shape;99;p2"/>
          <p:cNvCxnSpPr/>
          <p:nvPr/>
        </p:nvCxnSpPr>
        <p:spPr>
          <a:xfrm>
            <a:off x="5508104" y="2331190"/>
            <a:ext cx="0" cy="59375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EXPRESSÕES LÓGICAS </a:t>
            </a:r>
            <a:endParaRPr sz="3000"/>
          </a:p>
        </p:txBody>
      </p:sp>
      <p:sp>
        <p:nvSpPr>
          <p:cNvPr id="256" name="Google Shape;256;p20"/>
          <p:cNvSpPr/>
          <p:nvPr/>
        </p:nvSpPr>
        <p:spPr>
          <a:xfrm>
            <a:off x="0" y="620688"/>
            <a:ext cx="685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Agora, verifique os seguintes exemplos no console do navegador: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96" y="1170012"/>
            <a:ext cx="2232248" cy="542734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0"/>
          <p:cNvSpPr/>
          <p:nvPr/>
        </p:nvSpPr>
        <p:spPr>
          <a:xfrm>
            <a:off x="2339752" y="1352957"/>
            <a:ext cx="6804248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a diferença de resultados nas duas últimas expressões.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expressão ! (y &gt; 25) faz a negação da expressão y &gt; 25.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resultado da expressão y &gt; 25 é Falso, pois y tem o valor número 20. Assim, o resultado final é Verdadeiro, pois o operador de negação faz a inversão lógica desse valor.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Já na expressão !y &gt; 25, devido ao operador ! ter precedência sobre o operador &gt;, primeiramente é realizada a operação de negação de y. Nesse caso, como o conteúdo de y é um valor numérico diferente de 0, a negação sobre y resultará em valor Falso. Em seguida esse valor, Falso, será verificado se é maior que 25, o que não faz muito sentido, mas, para o JavaScript, há uma conversão implícita de Falso para 0 para fins de comparação e, por isso, o resultado final é Falso (pois 0 não é maior do que 25). É muito comum que os três tipos de expressões (aritméticas, relacionais e lógicas) sejam combinados, especialmente para se verificar condições e realizar tomadas de decisão dentro do código, tópico que será visto a seguir.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ESTRUTURAS DE DECISÃO</a:t>
            </a:r>
            <a:endParaRPr sz="3000"/>
          </a:p>
        </p:txBody>
      </p:sp>
      <p:sp>
        <p:nvSpPr>
          <p:cNvPr id="265" name="Google Shape;265;p21"/>
          <p:cNvSpPr/>
          <p:nvPr/>
        </p:nvSpPr>
        <p:spPr>
          <a:xfrm>
            <a:off x="0" y="620688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extremamente comum que, durante a execução de um determinado programa, seja necessário tomar uma decisão baseada em uma condição. Neste tópico você irá conhecer as estruturas de decisão do JavaScript.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3630341" y="1619508"/>
            <a:ext cx="151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IF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0" y="1951672"/>
            <a:ext cx="9144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Imagine, por exemplo, que, após preencher os dados de um formulário em um navegador, seja necessário verificar se determinados campos estão corretamente preenchidos antes de enviar os dados para o servidor. Será, então, necessário tomar uma decisão baseada no correto preenchimento dos campos. Se os campos estiverem corretamente preenchidos, então o formulário deverá ser enviado ao servidor. A imagem a seguir ilustra o fluxo desta decisão: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9151" y="3955504"/>
            <a:ext cx="28670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ESTRUTURAS DE DECISÃO</a:t>
            </a:r>
            <a:endParaRPr sz="3000"/>
          </a:p>
        </p:txBody>
      </p:sp>
      <p:sp>
        <p:nvSpPr>
          <p:cNvPr id="275" name="Google Shape;275;p22"/>
          <p:cNvSpPr/>
          <p:nvPr/>
        </p:nvSpPr>
        <p:spPr>
          <a:xfrm>
            <a:off x="3630341" y="611396"/>
            <a:ext cx="1517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IF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0" y="1052736"/>
            <a:ext cx="91440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que uma estrutura de decisão possibilita duas alternativas: uma quando a condição é Verdadeira e outra quando a condição é Falsa.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exemplo apresentado, a condição de “Formulário preenchido OK” deve ser Verdadeira é necessária para o fluxo seguir para a ação “Envio dos dados ao servidor”.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simular esse fluxo no console do navegador, criando uma variável booleana para armazenar o resultado da condição “Formulário preenchido OK” e verificando o seu conteúdo com o comando if: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3710067"/>
            <a:ext cx="3238500" cy="151913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/>
          <p:nvPr/>
        </p:nvSpPr>
        <p:spPr>
          <a:xfrm>
            <a:off x="3490020" y="3591014"/>
            <a:ext cx="565398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que foi criada uma variável denominada form_ok e atribuído o valor booleano true.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isso, representamos que a condição “Formulário preenchido OK” é verdadeira.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seguir, é verificada a condição com o comando if. Como a condição é verdadeira, o comando console.log(“dados serão enviados!”) é executado, e o texto dados serão enviados! aparece no console do navegador.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6512" y="5324053"/>
            <a:ext cx="3526532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2"/>
          <p:cNvSpPr/>
          <p:nvPr/>
        </p:nvSpPr>
        <p:spPr>
          <a:xfrm>
            <a:off x="-36512" y="6311061"/>
            <a:ext cx="35265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mesmo não ocorre ao se atribuir o valor false para form_ok: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ESTRUTURAS DE DECISÃO</a:t>
            </a:r>
            <a:endParaRPr sz="3000"/>
          </a:p>
        </p:txBody>
      </p:sp>
      <p:sp>
        <p:nvSpPr>
          <p:cNvPr id="287" name="Google Shape;287;p23"/>
          <p:cNvSpPr/>
          <p:nvPr/>
        </p:nvSpPr>
        <p:spPr>
          <a:xfrm>
            <a:off x="3563871" y="611396"/>
            <a:ext cx="2016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IF-ELSE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0" y="980728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muito comum se executar um fluxo alternativo para o caso de a condição ser falsa. Imagine que no exemplo apresentado se deseje apresentar uma mensagem de alerta para o usuário sobre o preenchimento incorreto dos campos. Neste caso o fluxo ficaria conforme a imagem a seguir: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038" y="1844824"/>
            <a:ext cx="397192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04" y="4117107"/>
            <a:ext cx="4506059" cy="274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6016" y="5157192"/>
            <a:ext cx="43529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ESTRUTURAS DE DECISÃO</a:t>
            </a:r>
            <a:endParaRPr sz="3000"/>
          </a:p>
        </p:txBody>
      </p:sp>
      <p:sp>
        <p:nvSpPr>
          <p:cNvPr id="298" name="Google Shape;298;p24"/>
          <p:cNvSpPr/>
          <p:nvPr/>
        </p:nvSpPr>
        <p:spPr>
          <a:xfrm>
            <a:off x="3563871" y="611396"/>
            <a:ext cx="2016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IF-ELSE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0" y="1031245"/>
            <a:ext cx="91440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primeiro caso, com a variável form_ok com o valor true, o comportamento segue o mesmo, e o texto “dados serão enviados!” é apresentado.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segundo caso, contudo, quando a variável form_ok tem o valor false, é executado o comando após a palavra else.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caso, o comando que se segue ao else é uma função interna do navegador denominada alert, a qual possibilita apresentar uma caixa de diálogo com uma mensagem de alerta ao usuário.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muito frequente o uso de estruturas de decisão if e if-else combinados com expressões lógicas, relacionais e aritméticas.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Outro ponto importante é que é possível executar condicionalmente um conjunto de comandos, se estes estiverem em um bloco (em JavaScript, um bloco é trecho de código entre chaves).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Veja o exemplo a seguir, que ilustra o que foi comentado: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ESTRUTURAS DE DECISÃO</a:t>
            </a:r>
            <a:endParaRPr sz="3000"/>
          </a:p>
        </p:txBody>
      </p:sp>
      <p:sp>
        <p:nvSpPr>
          <p:cNvPr id="306" name="Google Shape;306;p25"/>
          <p:cNvSpPr/>
          <p:nvPr/>
        </p:nvSpPr>
        <p:spPr>
          <a:xfrm>
            <a:off x="3563871" y="611396"/>
            <a:ext cx="2016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IF-ELSE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5150" y="980728"/>
            <a:ext cx="29337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5"/>
          <p:cNvSpPr/>
          <p:nvPr/>
        </p:nvSpPr>
        <p:spPr>
          <a:xfrm>
            <a:off x="0" y="4255928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que, como a expressão x&gt;5 &amp;&amp; y&gt;15 resulta em verdadeiro, o bloco executado é { x++; y++; } e, portanto, os valores de x e y são incrementados. Isto é confirmado pelas instruções seguintes, que demonstram que x e y passaram a conter, respectivamente, os valores 11 e 21.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ESTRUTURAS DE DECISÃO</a:t>
            </a:r>
            <a:endParaRPr sz="3000"/>
          </a:p>
        </p:txBody>
      </p:sp>
      <p:sp>
        <p:nvSpPr>
          <p:cNvPr id="315" name="Google Shape;315;p26"/>
          <p:cNvSpPr/>
          <p:nvPr/>
        </p:nvSpPr>
        <p:spPr>
          <a:xfrm>
            <a:off x="2893230" y="611396"/>
            <a:ext cx="31909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IF-ELSE Encadeados</a:t>
            </a:r>
            <a:endParaRPr/>
          </a:p>
        </p:txBody>
      </p:sp>
      <p:pic>
        <p:nvPicPr>
          <p:cNvPr id="316" name="Google Shape;31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980728"/>
            <a:ext cx="3422303" cy="427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9603" y="1052736"/>
            <a:ext cx="35147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7944" y="4005064"/>
            <a:ext cx="344805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ESTRUTURAS DE DECISÃO</a:t>
            </a:r>
            <a:endParaRPr sz="3000"/>
          </a:p>
        </p:txBody>
      </p:sp>
      <p:sp>
        <p:nvSpPr>
          <p:cNvPr id="325" name="Google Shape;325;p27"/>
          <p:cNvSpPr/>
          <p:nvPr/>
        </p:nvSpPr>
        <p:spPr>
          <a:xfrm>
            <a:off x="2893230" y="611396"/>
            <a:ext cx="2265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TERNÁRIO</a:t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0" y="1052736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Outra forma muito comum de se utilizar estruturas de decisão é com o operador ternário, o qual utiliza o símbolo de interrogação (?). Este operador é utilizado para selecionar um entre dois conteúdos e é com frequência empregado para uma operação de atribuição condicional. A forma sintática de se empregar o operador ternário é: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683568" y="2276872"/>
            <a:ext cx="74168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expressao ? conteudo_expressao_verdadeira: conteudo_expressao_falsa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0" y="285293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expressão é avaliada e, se for verdadeira (booleano true) o resultado será: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7"/>
          <p:cNvSpPr/>
          <p:nvPr/>
        </p:nvSpPr>
        <p:spPr>
          <a:xfrm>
            <a:off x="2123728" y="3244334"/>
            <a:ext cx="32489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conteudo_expressao_verdadeira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0" y="370774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contrário, se a expressão for falsa (booleano false), o resultado será: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2276128" y="4077072"/>
            <a:ext cx="2675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conteudo_expressao_falsa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107504" y="4510861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Veja o exemplo a seguir, executado no console do navegador: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1989" y="4221088"/>
            <a:ext cx="4192011" cy="2636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ESTRUTURA SWITCH</a:t>
            </a:r>
            <a:endParaRPr sz="3000"/>
          </a:p>
        </p:txBody>
      </p:sp>
      <p:sp>
        <p:nvSpPr>
          <p:cNvPr id="340" name="Google Shape;340;p28"/>
          <p:cNvSpPr/>
          <p:nvPr/>
        </p:nvSpPr>
        <p:spPr>
          <a:xfrm>
            <a:off x="0" y="692696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fim, existe a estrutura switch, que possibilita selecionar entre vários valores, conforme a representação do seguinte fluxo: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1481138"/>
            <a:ext cx="213360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8"/>
          <p:cNvSpPr/>
          <p:nvPr/>
        </p:nvSpPr>
        <p:spPr>
          <a:xfrm>
            <a:off x="0" y="5613047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 estrutura de switch pode também ser implementada por meio de estruturas if- -else encadeadas. A recíproca, contudo, não é sempre verdadeira porque estruturas switch são mais restritas, pois permitem apenas a verificação de valores constantes ou de variáveis e não expressões.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ESTRUTURA SWITCH</a:t>
            </a:r>
            <a:endParaRPr sz="3000"/>
          </a:p>
        </p:txBody>
      </p:sp>
      <p:sp>
        <p:nvSpPr>
          <p:cNvPr id="349" name="Google Shape;349;p29"/>
          <p:cNvSpPr/>
          <p:nvPr/>
        </p:nvSpPr>
        <p:spPr>
          <a:xfrm>
            <a:off x="0" y="764704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Veja o exemplo a seguir, executado no console do navegador: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6100" y="1196752"/>
            <a:ext cx="29718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9"/>
          <p:cNvSpPr/>
          <p:nvPr/>
        </p:nvSpPr>
        <p:spPr>
          <a:xfrm>
            <a:off x="0" y="3574757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que o valor da variável a é verificado, e apenas o trecho de código após o case 3 é executado. Veja agora o mesmo exemplo com um valor de a diferente de 1, 2 ou 3: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0" y="4437112"/>
            <a:ext cx="3538339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9"/>
          <p:cNvSpPr/>
          <p:nvPr/>
        </p:nvSpPr>
        <p:spPr>
          <a:xfrm>
            <a:off x="4104456" y="4422011"/>
            <a:ext cx="503954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que neste último exemplo não havia correspondência para o valor de a para nenhum case e, assim, foi executado o bloco default. Nem sempre é necessário colocar um comportamento padrão (default), para tanto basta omitir o trecho default, e nada será executado em caso de não correspondência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TIPOS DE DADOS E VARIÁVEIS</a:t>
            </a:r>
            <a:endParaRPr sz="3000"/>
          </a:p>
        </p:txBody>
      </p:sp>
      <p:sp>
        <p:nvSpPr>
          <p:cNvPr id="106" name="Google Shape;106;p3"/>
          <p:cNvSpPr txBox="1"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Há diferentes tipos de informação que podem ser armazenados e manipulados com JavaScript.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Os principais são: 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AutoNum type="alphaLcParenR"/>
            </a:pPr>
            <a:r>
              <a:rPr lang="pt-BR"/>
              <a:t>Números: inteiros ou de ponto-flutuante, 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AutoNum type="alphaLcParenR"/>
            </a:pPr>
            <a:r>
              <a:rPr lang="pt-BR"/>
              <a:t>Strings: conjuntos de caracteres, 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AutoNum type="alphaLcParenR"/>
            </a:pPr>
            <a:r>
              <a:rPr lang="pt-BR"/>
              <a:t>Booleanos: valor verdadeiro (true) ou falso (false),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AutoNum type="alphaLcParenR"/>
            </a:pPr>
            <a:r>
              <a:rPr lang="pt-BR"/>
              <a:t>Objetos: tipos de dados compostos, e 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AutoNum type="alphaLcParenR"/>
            </a:pPr>
            <a:r>
              <a:rPr lang="pt-BR"/>
              <a:t>Indefinido: trata-se do tipo de uma variável não inicializada.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ESTRUTURA SWITCH</a:t>
            </a:r>
            <a:endParaRPr sz="3000"/>
          </a:p>
        </p:txBody>
      </p:sp>
      <p:sp>
        <p:nvSpPr>
          <p:cNvPr id="360" name="Google Shape;360;p30"/>
          <p:cNvSpPr/>
          <p:nvPr/>
        </p:nvSpPr>
        <p:spPr>
          <a:xfrm>
            <a:off x="0" y="705470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comando break faz com que o switch seja encerrado. Se ele não for colocado, o código continuará a ser executado. Observe o resultado do primeiro exemplo, sem o uso do break após o case 3: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0388" y="1939280"/>
            <a:ext cx="29432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Exemplos práticos</a:t>
            </a:r>
            <a:endParaRPr sz="3000"/>
          </a:p>
        </p:txBody>
      </p:sp>
      <p:sp>
        <p:nvSpPr>
          <p:cNvPr id="368" name="Google Shape;368;p31"/>
          <p:cNvSpPr/>
          <p:nvPr/>
        </p:nvSpPr>
        <p:spPr>
          <a:xfrm>
            <a:off x="333896" y="548680"/>
            <a:ext cx="7761740" cy="618371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888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!DOCTYPE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html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pt-BR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JavaScript Exercício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/title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pt-BR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numero01 = prompt(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"Informe o primeiro número"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"100"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numero02 = prompt(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"Informe o segundo número"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"200"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numero03 = prompt(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"Informe o terceiro número"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"300"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((numero01 &gt; numero02) &amp;&amp; (numero01 &gt; numero03))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mensagem = 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"O primeiro número informado é maior!"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((numero02 &gt; numero01) &amp;&amp; (numero02 &gt; numero03))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mensagem = 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"O segundo número informado é maior!"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((numero03 &gt; numero01) &amp;&amp; (numero03 &gt; numero02))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mensagem = 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"O terceiro número informado é maior!"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mensagem = 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"Os números são iguais ou nada foi informado"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alert(mensagem);</a:t>
            </a:r>
            <a:r>
              <a:rPr lang="pt-BR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/script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/head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pt-BR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Exercício 01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/h1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pt-BR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/body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800" b="0" i="0" u="none" strike="noStrike" cap="none">
                <a:solidFill>
                  <a:srgbClr val="A52A2A"/>
                </a:solidFill>
                <a:latin typeface="Arial"/>
                <a:ea typeface="Arial"/>
                <a:cs typeface="Arial"/>
                <a:sym typeface="Arial"/>
              </a:rPr>
              <a:t>/html</a:t>
            </a:r>
            <a:r>
              <a:rPr lang="pt-BR" sz="1800" b="0" i="0" u="none" strike="noStrike" cap="none">
                <a:solidFill>
                  <a:srgbClr val="0000CD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Exemplos práticos</a:t>
            </a:r>
            <a:endParaRPr sz="3000"/>
          </a:p>
        </p:txBody>
      </p:sp>
      <p:sp>
        <p:nvSpPr>
          <p:cNvPr id="375" name="Google Shape;375;p32"/>
          <p:cNvSpPr/>
          <p:nvPr/>
        </p:nvSpPr>
        <p:spPr>
          <a:xfrm>
            <a:off x="0" y="501525"/>
            <a:ext cx="9144000" cy="6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Exemplo2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1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"Informe a sua idade"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"18"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1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1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isNaN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"O numero informado não é válido!"</a:t>
            </a:r>
            <a:endParaRPr sz="11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1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//Faz validação através da função isNaN</a:t>
            </a:r>
            <a:endParaRPr sz="11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pt-BR" sz="11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1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1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pt-BR" sz="11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pt-BR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 idade informada é menor que 18!"</a:t>
            </a:r>
            <a:endParaRPr sz="11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pt-BR" sz="11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1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pt-BR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1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"Idade informada maior ou igual a 18!"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1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1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1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Exemplo2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1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1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21cbb4acf_0_1"/>
          <p:cNvSpPr txBox="1"/>
          <p:nvPr/>
        </p:nvSpPr>
        <p:spPr>
          <a:xfrm>
            <a:off x="0" y="0"/>
            <a:ext cx="9144000" cy="6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Exemplo3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cargo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"Informe o cargo para aplicar o aumento salarial (gerente ou supervisor"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"Informe o seu salário atual"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isNaN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"Digite um valor para salário"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cargo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'gerente'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0.15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'supervisor'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0.10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((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pt-BR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0.05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pt-BR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"Olá 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cargo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pt-BR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seu novo salario é : "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pt-BR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salario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Exemplo3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title"/>
          </p:nvPr>
        </p:nvSpPr>
        <p:spPr>
          <a:xfrm>
            <a:off x="467544" y="-30297"/>
            <a:ext cx="8229600" cy="79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body" idx="1"/>
          </p:nvPr>
        </p:nvSpPr>
        <p:spPr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&lt;!DOCTYPE html&gt;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&lt;head&gt;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&lt;title&gt;Exemplo3&lt;/title&gt;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&lt;script&gt;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 var num1 = prompt("Informe o primeiro numero");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 var num2 = prompt("Informe o segundo numero");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 var opcao = prompt("Informe a opcao desejada - 1 para somar - 2 para subtrair");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 switch(opcao){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   case 1:var resul = (num1+num2);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          alert("A soma do numeros " +resul);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          break;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   case 2:var result = (num1-num2);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          alert("A subtracao dos numeros " +result);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          break;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   default: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             alert("Opção Inválida"+resul);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  }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&lt;/script&gt;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&lt;/head&gt;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&lt;body&gt;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  &lt;h1&gt;Exemplo3&lt;/h1&gt;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  &lt;/body&gt; &lt;/html&gt;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2771800" y="692696"/>
            <a:ext cx="6372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Identifique o erro no código abaixo e justifique informando o correto.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>
            <a:spLocks noGrp="1"/>
          </p:cNvSpPr>
          <p:nvPr>
            <p:ph type="title"/>
          </p:nvPr>
        </p:nvSpPr>
        <p:spPr>
          <a:xfrm>
            <a:off x="467544" y="-30297"/>
            <a:ext cx="8229600" cy="79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114000" y="764694"/>
            <a:ext cx="9144000" cy="5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O IMC – Indice de Massa Corporal é um critério da Organização Mundial de Saúde para dar uma indicação sobre a condição de peso de uma pessoa adulta.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fórmula é IMC = peso / ( altura )^2.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Elabore um script que leia o peso e a altura de um adulto e mostre sua condição de acordo com a tabela abaixo.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IMC em adultos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Condição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Abaixo de 18,5 Abaixo do peso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18,5 e 25 Peso normal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25 e 30 Acima do peso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Acima de 30 obeso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Calcule a média de 3 notas, caso a nota seja abaixo de 40 informar que o aluno está reprovado, caso esteja acima de 40 e abaixo de 60 informar recuperação, caso seja acima de 60 aprovado.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Validar os semáforos para usuários com deficiência visual, informando para cada status recebido uma mensagem.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Verde, pode atravessar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Amarelo, atenção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Vermelho, não pode atravessar.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pt-BR" sz="3000"/>
              <a:t>Exemplo 1</a:t>
            </a:r>
            <a:endParaRPr sz="3000"/>
          </a:p>
        </p:txBody>
      </p:sp>
      <p:sp>
        <p:nvSpPr>
          <p:cNvPr id="113" name="Google Shape;113;p4"/>
          <p:cNvSpPr txBox="1"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Abra um navegador e clique F12 para abrir o console. No console você poderá escrever expressões em JavaScript e executá-las ao teclar ENTER. O resultado será apresentado em seguida, conforme exemplo: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1413" y="3067050"/>
            <a:ext cx="178117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0" y="3793504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iniciar, verifique qual o tipo de dado apresentado para cada conteúdo, utilizando a função interna typeof() do JavaScript. Primeiramente, verifique o tipo numérico (number):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pt-BR" sz="3000"/>
              <a:t>Exemplo 1</a:t>
            </a:r>
            <a:endParaRPr sz="3000"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96" y="836712"/>
            <a:ext cx="5546220" cy="4159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120" y="908720"/>
            <a:ext cx="3065190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pt-BR" sz="3000"/>
              <a:t>Exemplo 1</a:t>
            </a:r>
            <a:endParaRPr sz="3000"/>
          </a:p>
        </p:txBody>
      </p:sp>
      <p:sp>
        <p:nvSpPr>
          <p:cNvPr id="131" name="Google Shape;131;p6"/>
          <p:cNvSpPr txBox="1"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Agora, verifique o tipo texto (string). Observe que podem ser usadas aspas simples ou duplas: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Tipo Boleano: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1800" y="1844824"/>
            <a:ext cx="3828628" cy="2217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1800" y="4725144"/>
            <a:ext cx="4176463" cy="194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pt-BR" sz="3000"/>
              <a:t>Exemplo 1</a:t>
            </a:r>
            <a:endParaRPr sz="3000"/>
          </a:p>
        </p:txBody>
      </p:sp>
      <p:sp>
        <p:nvSpPr>
          <p:cNvPr id="140" name="Google Shape;140;p7"/>
          <p:cNvSpPr txBox="1">
            <a:spLocks noGrp="1"/>
          </p:cNvSpPr>
          <p:nvPr>
            <p:ph type="subTitle" idx="1"/>
          </p:nvPr>
        </p:nvSpPr>
        <p:spPr>
          <a:xfrm>
            <a:off x="0" y="764704"/>
            <a:ext cx="9144000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692696"/>
            <a:ext cx="8568952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/>
          <p:nvPr/>
        </p:nvSpPr>
        <p:spPr>
          <a:xfrm>
            <a:off x="0" y="4447310"/>
            <a:ext cx="9144000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conteúdo [1,2,3] é na realidade um array (lista de dados com posição específica), mas, internamente, o JavaScript o considera como um objeto. O mesmo vale para o conteúdo null, que na realidade representa um conteúdo vazio, mas que é considerado pelo JavaScript também como um objeto.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pt-BR" sz="3000"/>
              <a:t>Exemplo 1</a:t>
            </a:r>
            <a:endParaRPr sz="300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0" y="764704"/>
            <a:ext cx="9144000" cy="223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</a:pPr>
            <a:r>
              <a:rPr lang="pt-BR" sz="2500"/>
              <a:t>Os conteúdos em JavaScript podem ser armazenados. 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</a:pPr>
            <a:r>
              <a:rPr lang="pt-BR" sz="2500"/>
              <a:t>Para tanto, utiliza-se de variáveis. 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</a:pPr>
            <a:r>
              <a:rPr lang="pt-BR" sz="2500"/>
              <a:t>Cada variável tem um identificador, um nome, que deve ser único dentro do trecho de código em que vai atuar (esse trecho é chamado de “escopo”).</a:t>
            </a:r>
            <a:endParaRPr sz="2500"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96" y="2873077"/>
            <a:ext cx="2286000" cy="3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0032" y="3089498"/>
            <a:ext cx="2381250" cy="336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ctrTitle"/>
          </p:nvPr>
        </p:nvSpPr>
        <p:spPr>
          <a:xfrm>
            <a:off x="683568" y="0"/>
            <a:ext cx="7772400" cy="70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pt-BR" sz="3000"/>
              <a:t>Exemplo 1</a:t>
            </a:r>
            <a:endParaRPr sz="3000"/>
          </a:p>
        </p:txBody>
      </p:sp>
      <p:sp>
        <p:nvSpPr>
          <p:cNvPr id="158" name="Google Shape;158;p9"/>
          <p:cNvSpPr txBox="1">
            <a:spLocks noGrp="1"/>
          </p:cNvSpPr>
          <p:nvPr>
            <p:ph type="subTitle" idx="1"/>
          </p:nvPr>
        </p:nvSpPr>
        <p:spPr>
          <a:xfrm>
            <a:off x="0" y="764704"/>
            <a:ext cx="9144000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pt-BR" sz="2800"/>
              <a:t>Verifique também que a função typeof() pode ser utilizada com variáveis:</a:t>
            </a:r>
            <a:endParaRPr sz="2500"/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744" y="1556792"/>
            <a:ext cx="4320480" cy="288014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/>
          <p:nvPr/>
        </p:nvSpPr>
        <p:spPr>
          <a:xfrm>
            <a:off x="0" y="4494818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fim, vamos verificar que uma variável que não recebeu nenhum valor terá o conteúdo indefinido (tipo undefined):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3808" y="5301208"/>
            <a:ext cx="3744416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2682</Words>
  <Application>Microsoft Office PowerPoint</Application>
  <PresentationFormat>Apresentação na tela (4:3)</PresentationFormat>
  <Paragraphs>293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Courier New</vt:lpstr>
      <vt:lpstr>Tema do Office</vt:lpstr>
      <vt:lpstr>Resumo da Aula</vt:lpstr>
      <vt:lpstr>USANDO O CONSOLE DO NAVEGADOR</vt:lpstr>
      <vt:lpstr>TIPOS DE DADOS E VARIÁVEIS</vt:lpstr>
      <vt:lpstr>Exemplo 1</vt:lpstr>
      <vt:lpstr>Exemplo 1</vt:lpstr>
      <vt:lpstr>Exemplo 1</vt:lpstr>
      <vt:lpstr>Exemplo 1</vt:lpstr>
      <vt:lpstr>Exemplo 1</vt:lpstr>
      <vt:lpstr>Exemplo 1</vt:lpstr>
      <vt:lpstr>EXPRESSÕES ARITMÉTICAS </vt:lpstr>
      <vt:lpstr>EXPRESSÕES ARITMÉTICAS </vt:lpstr>
      <vt:lpstr>EXPRESSÕES ARITMÉTICAS </vt:lpstr>
      <vt:lpstr>EXPRESSÕES ARITMÉTICAS </vt:lpstr>
      <vt:lpstr>EXPRESSÕES ARITMÉTICAS </vt:lpstr>
      <vt:lpstr>EXPRESSÕES ARITMÉTICAS </vt:lpstr>
      <vt:lpstr>EXPRESSÕES RELACIONAIS</vt:lpstr>
      <vt:lpstr>EXPRESSÕES RELACIONAIS</vt:lpstr>
      <vt:lpstr>EXPRESSÕES RELACIONAIS</vt:lpstr>
      <vt:lpstr>EXPRESSÕES LÓGICAS </vt:lpstr>
      <vt:lpstr>EXPRESSÕES LÓGICAS </vt:lpstr>
      <vt:lpstr>ESTRUTURAS DE DECISÃO</vt:lpstr>
      <vt:lpstr>ESTRUTURAS DE DECISÃO</vt:lpstr>
      <vt:lpstr>ESTRUTURAS DE DECISÃO</vt:lpstr>
      <vt:lpstr>ESTRUTURAS DE DECISÃO</vt:lpstr>
      <vt:lpstr>ESTRUTURAS DE DECISÃO</vt:lpstr>
      <vt:lpstr>ESTRUTURAS DE DECISÃO</vt:lpstr>
      <vt:lpstr>ESTRUTURAS DE DECISÃO</vt:lpstr>
      <vt:lpstr>ESTRUTURA SWITCH</vt:lpstr>
      <vt:lpstr>ESTRUTURA SWITCH</vt:lpstr>
      <vt:lpstr>ESTRUTURA SWITCH</vt:lpstr>
      <vt:lpstr>Exemplos práticos</vt:lpstr>
      <vt:lpstr>Exemplos práticos</vt:lpstr>
      <vt:lpstr>Apresentação do PowerPoint</vt:lpstr>
      <vt:lpstr>Exercícios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 da Aula</dc:title>
  <dc:creator>Sandra Alves</dc:creator>
  <cp:lastModifiedBy>COTEMIG</cp:lastModifiedBy>
  <cp:revision>1</cp:revision>
  <dcterms:created xsi:type="dcterms:W3CDTF">2020-10-01T17:15:40Z</dcterms:created>
  <dcterms:modified xsi:type="dcterms:W3CDTF">2022-02-11T11:26:27Z</dcterms:modified>
</cp:coreProperties>
</file>