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Arim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24" y="96"/>
      </p:cViewPr>
      <p:guideLst>
        <p:guide orient="horz" pos="3016"/>
        <p:guide pos="2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49762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097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200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830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89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106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512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643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110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31f0838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131f0838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3848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97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537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4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39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167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772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0404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8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23208" y="2079448"/>
            <a:ext cx="6319585" cy="6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5661" y="5411112"/>
            <a:ext cx="11406728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2910422" y="3815145"/>
            <a:ext cx="11406728" cy="484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68300" y="2234355"/>
            <a:ext cx="3253317" cy="631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744383" y="2234355"/>
            <a:ext cx="3253317" cy="631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8300" y="3036771"/>
            <a:ext cx="3254596" cy="55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3741827" y="2143474"/>
            <a:ext cx="3255874" cy="89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3741827" y="3036771"/>
            <a:ext cx="3255874" cy="55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879901" y="381259"/>
            <a:ext cx="4117799" cy="81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368301" y="2003825"/>
            <a:ext cx="2423363" cy="655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443788" y="855615"/>
            <a:ext cx="4419600" cy="574548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443788" y="7494394"/>
            <a:ext cx="4419600" cy="112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2959100" y="2120900"/>
            <a:ext cx="61849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600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393700" y="406400"/>
            <a:ext cx="8750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Função Alert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482600" y="1308100"/>
            <a:ext cx="8661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A função alert abre uma caixa de texto na tela, exibindo a mensagem de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dentro dos parênteses</a:t>
            </a:r>
            <a:endParaRPr/>
          </a:p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393700" y="406400"/>
            <a:ext cx="8750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Função console.log()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482600" y="1435100"/>
            <a:ext cx="8661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A função console.log( ) exibe a mensagem de texto no console do navegador.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393700" y="406400"/>
            <a:ext cx="8750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Função prompt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482600" y="1041400"/>
            <a:ext cx="866140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O método prompt abre uma janela na tela, sendo esta composta por uma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mensagem para o usuário e um campo para que o usuário digite o que foi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solicitado</a:t>
            </a:r>
            <a:endParaRPr/>
          </a:p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482600" y="1981200"/>
            <a:ext cx="8661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O prompt recebe os valores digitados pelo usuário e os guarda em uma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variável</a:t>
            </a:r>
            <a:endParaRPr/>
          </a:p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381000" y="393700"/>
            <a:ext cx="8763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381000" y="2133600"/>
            <a:ext cx="876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rPr>
              <a:t>Documentação da Mozilla Developer Network: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381000" y="2451100"/>
            <a:ext cx="876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https://developer.mozilla.org/pt-BR/docs/Web/JavaScript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/>
        </p:nvSpPr>
        <p:spPr>
          <a:xfrm>
            <a:off x="381000" y="393700"/>
            <a:ext cx="8763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70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rPr>
              <a:t>Leiam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381000" y="1193800"/>
            <a:ext cx="876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rPr>
              <a:t>O que é JavaScript: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381000" y="1460500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https://developer.mozilla.org/pt-BR/docs/Web/JavaScript/Guide/Introduction#O_qu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e_%C3%A9_JavaScript</a:t>
            </a:r>
            <a:endParaRPr/>
          </a:p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381000" y="2451100"/>
            <a:ext cx="876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rPr>
              <a:t>Guia JavaScript: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381000" y="2755900"/>
            <a:ext cx="876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https://developer.mozilla.org/pt-BR/docs/Web/JavaScript/Guide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3365500" y="2146300"/>
            <a:ext cx="5778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59" b="0" i="0" u="none" strike="noStrike" cap="none">
                <a:solidFill>
                  <a:srgbClr val="E7E7E7"/>
                </a:solidFill>
                <a:latin typeface="Arial"/>
                <a:ea typeface="Arial"/>
                <a:cs typeface="Arial"/>
                <a:sym typeface="Arial"/>
              </a:rPr>
              <a:t>Dúvidas?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393700" y="406400"/>
            <a:ext cx="8750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Colocando em Prática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393700" y="1168400"/>
            <a:ext cx="875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Crie um código com variáveis que armazenam: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952500" y="1574800"/>
            <a:ext cx="81915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r>
              <a:rPr lang="en-CA" sz="16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O ano atual, que será determinado por você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952500" y="1841500"/>
            <a:ext cx="81915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r>
              <a:rPr lang="en-CA" sz="16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O ano de nascimento, que deve ser digitada pelo usuário</a:t>
            </a:r>
            <a:r>
              <a:rPr lang="en-CA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600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r>
              <a:rPr lang="en-CA" sz="16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Nome, que deve ser digitada pelo usuário</a:t>
            </a:r>
            <a:endParaRPr/>
          </a:p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952500" y="2667000"/>
            <a:ext cx="81915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482600" y="2908300"/>
            <a:ext cx="8661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Você deverá receber o ano de nascimento do seu usuário e, através do ano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de nascimento e do ano atual, calcule a idade do usuário</a:t>
            </a:r>
            <a:endParaRPr/>
          </a:p>
          <a:p>
            <a: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482600" y="3721100"/>
            <a:ext cx="8661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Mostre o nome e a idade do usuário na tela com o seguinte texto: “Olá, seu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nome é … e você tem … anos”</a:t>
            </a:r>
            <a:endParaRPr/>
          </a:p>
          <a:p>
            <a: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393700" y="406400"/>
            <a:ext cx="87504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Colocando em Prática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393700" y="1168400"/>
            <a:ext cx="87504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Crie um código com variáveis que armazenam: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952500" y="1574800"/>
            <a:ext cx="819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r>
              <a:rPr lang="en-CA" sz="16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Dois v</a:t>
            </a:r>
            <a:r>
              <a:rPr lang="en-CA" sz="1600">
                <a:solidFill>
                  <a:srgbClr val="004643"/>
                </a:solidFill>
              </a:rPr>
              <a:t>alores e verifique se é par ou ímpar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952500" y="2667000"/>
            <a:ext cx="81915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438250" y="1965600"/>
            <a:ext cx="86613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Mostre o n</a:t>
            </a:r>
            <a:r>
              <a:rPr lang="en-CA" sz="1709">
                <a:solidFill>
                  <a:srgbClr val="004643"/>
                </a:solidFill>
              </a:rPr>
              <a:t>úmero e a informação pertinente a ele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com o seguinte texto: “</a:t>
            </a:r>
            <a:r>
              <a:rPr lang="en-CA" sz="1709">
                <a:solidFill>
                  <a:srgbClr val="004643"/>
                </a:solidFill>
              </a:rPr>
              <a:t> O número, …é par ou impar”</a:t>
            </a:r>
            <a:endParaRPr/>
          </a:p>
          <a:p>
            <a:pPr marL="0" marR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393700" y="406400"/>
            <a:ext cx="8750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82600" y="1358900"/>
            <a:ext cx="8661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O JavaScript (JS) é uma linguagem de programação utilizada em páginas web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82600" y="1943100"/>
            <a:ext cx="866140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Com o JS você pode mostrar mensagens e outras informações interessantes,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fazer verificações ou mudar dinamicamente a apresentação visual das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páginas, conforme o comportamento que você deseja que sua página possua</a:t>
            </a:r>
            <a:endParaRPr/>
          </a:p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82600" y="3200400"/>
            <a:ext cx="8661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O navegador executa o código javascript assim que vê o elemento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&lt;script&gt;&lt;/script&gt;</a:t>
            </a:r>
            <a:endParaRPr/>
          </a:p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393700" y="406400"/>
            <a:ext cx="8750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Inclusão em páginas web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93700" y="1079500"/>
            <a:ext cx="875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Código embutido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82600" y="3403600"/>
            <a:ext cx="8661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Adiciona-se um novo elemento dentro da tag body, que é a tag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&lt;script&gt;&lt;/script&gt;</a:t>
            </a:r>
            <a:endParaRPr/>
          </a:p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82600" y="4203700"/>
            <a:ext cx="8661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É bom evitar isso para não ferir o princípio da separação de responsabilidade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entre as 3 linguagens da web (HTML, CSS e JS)</a:t>
            </a:r>
            <a:endParaRPr/>
          </a:p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393700" y="406400"/>
            <a:ext cx="8750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Inclusão em páginas web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93700" y="1117600"/>
            <a:ext cx="875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Arquivo externo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93700" y="4114800"/>
            <a:ext cx="8750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1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Inclui o javascript por meio da tag &lt;script&gt;&lt;/script&gt;, colocando no atributo </a:t>
            </a:r>
            <a:r>
              <a:rPr lang="en-CA" sz="181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src </a:t>
            </a: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caminho até seu arquivo .js</a:t>
            </a:r>
            <a:endParaRPr/>
          </a:p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93700" y="406400"/>
            <a:ext cx="8750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7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Variáveis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82600" y="1092200"/>
            <a:ext cx="8661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Em uma linguagem de programação as variáveis são utilizadas para armazenar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valores de dados</a:t>
            </a:r>
            <a:endParaRPr/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82600" y="1651000"/>
            <a:ext cx="8661400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Usamos a palavra-chave </a:t>
            </a:r>
            <a:r>
              <a:rPr lang="en-CA" sz="172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para criar as variáveis que terão seu valor alterado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posteriormente e a palavra-chave </a:t>
            </a:r>
            <a:r>
              <a:rPr lang="en-CA" sz="172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para as variáveis que não mudam seu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valor</a:t>
            </a:r>
            <a:endParaRPr/>
          </a:p>
          <a:p>
            <a:pPr marL="0" marR="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82600" y="2476500"/>
            <a:ext cx="8661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Um sinal de igual, </a:t>
            </a:r>
            <a:r>
              <a:rPr lang="en-CA" sz="172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operador de atribuição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, é usado para atribuir valores às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variáveis</a:t>
            </a:r>
            <a:endParaRPr/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93700" y="3225800"/>
            <a:ext cx="875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1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393700" y="406400"/>
            <a:ext cx="8750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Tipos de variáveis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82600" y="1143000"/>
            <a:ext cx="8661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1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709" b="0" i="1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number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1308100" y="1447800"/>
            <a:ext cx="7835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Variáveis que guardam números, podendo ser: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308100" y="1765300"/>
            <a:ext cx="7835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AAAB36"/>
                </a:solidFill>
                <a:latin typeface="Arimo"/>
                <a:ea typeface="Arimo"/>
                <a:cs typeface="Arimo"/>
                <a:sym typeface="Arimo"/>
              </a:rPr>
              <a:t>➔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Variáveis com valores inteiros.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765300" y="2082800"/>
            <a:ext cx="7378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1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222500" y="2400300"/>
            <a:ext cx="692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3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2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idade = 17;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308100" y="2667000"/>
            <a:ext cx="783590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AAAB36"/>
                </a:solidFill>
                <a:latin typeface="Arimo"/>
                <a:ea typeface="Arimo"/>
                <a:cs typeface="Arimo"/>
                <a:sym typeface="Arimo"/>
              </a:rPr>
              <a:t>➔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Variáveis com casas decimais, também conhecidos como ponto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flutuante, em que se utiliza </a:t>
            </a:r>
            <a:r>
              <a:rPr lang="en-CA" sz="172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(ponto final) em vez da </a:t>
            </a:r>
            <a:r>
              <a:rPr lang="en-CA" sz="172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(vírgula) para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	separar estas casas decimais</a:t>
            </a:r>
            <a:endParaRPr/>
          </a:p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765300" y="3657600"/>
            <a:ext cx="7378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1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222500" y="3962400"/>
            <a:ext cx="692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3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2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preco = 3.53;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393700" y="406400"/>
            <a:ext cx="8750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Tipos de variáveis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82600" y="1104900"/>
            <a:ext cx="8661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1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709" b="0" i="1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string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308100" y="1384300"/>
            <a:ext cx="783590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Variáveis que armazenam texto, normalmente chamadas de cadeia de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caracteres, sendo que os valores deste tipo são atribuídos utilizando </a:t>
            </a:r>
            <a:r>
              <a:rPr lang="en-CA" sz="172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“ ”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(aspas duplas) ou </a:t>
            </a:r>
            <a:r>
              <a:rPr lang="en-CA" sz="172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‘ ’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(aspas simples) como delimitador.</a:t>
            </a:r>
            <a:endParaRPr/>
          </a:p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308100" y="2362200"/>
            <a:ext cx="7835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1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1765300" y="2667000"/>
            <a:ext cx="2336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3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2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nome = "Abc";</a:t>
            </a:r>
            <a:endParaRPr/>
          </a:p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9" b="0" i="0" u="none" strike="noStrike" cap="none">
              <a:solidFill>
                <a:srgbClr val="0046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508500" y="2667000"/>
            <a:ext cx="3200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3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OU </a:t>
            </a:r>
            <a:r>
              <a:rPr lang="en-CA" sz="172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   const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nome = ‘Abc’;</a:t>
            </a:r>
            <a:endParaRPr/>
          </a:p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9" b="0" i="0" u="none" strike="noStrike" cap="none">
              <a:solidFill>
                <a:srgbClr val="0046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482600" y="3238500"/>
            <a:ext cx="8661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1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709" b="0" i="1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booleanos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1308100" y="3517900"/>
            <a:ext cx="7835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Tipo de dado de dois valores: </a:t>
            </a:r>
            <a:r>
              <a:rPr lang="en-CA" sz="172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(verdadeiro) ou </a:t>
            </a:r>
            <a:r>
              <a:rPr lang="en-CA" sz="172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(falso).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1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/>
          </a:p>
          <a:p>
            <a:pPr marL="0" marR="0" lvl="0" indent="0" algn="l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765300" y="4191000"/>
            <a:ext cx="7378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3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2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verdadeiro = true;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393700" y="406400"/>
            <a:ext cx="8750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93700" y="876300"/>
            <a:ext cx="87503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58978" algn="l" rtl="0">
              <a:lnSpc>
                <a:spcPct val="2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O JavaScript usa operadores aritméticos (</a:t>
            </a:r>
            <a:r>
              <a:rPr lang="en-CA" sz="1720" b="1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 +  -  * / </a:t>
            </a: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) para calcular valores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1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/>
          </a:p>
          <a:p>
            <a:pPr marL="0" marR="0" lvl="0" indent="0" algn="l" rtl="0">
              <a:lnSpc>
                <a:spcPct val="255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393700" y="3543300"/>
            <a:ext cx="875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1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1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Resultado: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850900" y="3848100"/>
            <a:ext cx="82931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x é igual a 15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y é igual a 5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709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z é igual a 10</a:t>
            </a:r>
            <a:endParaRPr/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393700" y="406400"/>
            <a:ext cx="8750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Interpolação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482600" y="1143000"/>
            <a:ext cx="8661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>
                <a:solidFill>
                  <a:srgbClr val="AAAB36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 É a alternação de conteúdos, como variáveis e textos.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93700" y="1676400"/>
            <a:ext cx="87503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Para fazer a interpolação só é necessário envolver tudo entre </a:t>
            </a:r>
            <a:r>
              <a:rPr lang="en-CA" sz="181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` `</a:t>
            </a: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 (acentos graves),</a:t>
            </a:r>
            <a: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CA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colocando o texto normalmente e as variáveis dentro de $</a:t>
            </a:r>
            <a:r>
              <a:rPr lang="en-CA" sz="1810" b="1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{ }</a:t>
            </a:r>
            <a:endParaRPr/>
          </a:p>
          <a:p>
            <a:pPr marL="0" marR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393700" y="2489200"/>
            <a:ext cx="8750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20" b="0" i="1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393700" y="4000500"/>
            <a:ext cx="8750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20" b="0" i="1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Resultado: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93700" y="4267200"/>
            <a:ext cx="8750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20" b="0" i="0" u="none" strike="noStrike" cap="none">
                <a:solidFill>
                  <a:srgbClr val="004643"/>
                </a:solidFill>
                <a:latin typeface="Arial"/>
                <a:ea typeface="Arial"/>
                <a:cs typeface="Arial"/>
                <a:sym typeface="Arial"/>
              </a:rPr>
              <a:t>nome_completo é igual a ‘Olá, eu sou Leonardo Abreu’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Apresentação na tela (16:9)</PresentationFormat>
  <Paragraphs>71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Calibri</vt:lpstr>
      <vt:lpstr>Times New Roman</vt:lpstr>
      <vt:lpstr>Arial</vt:lpstr>
      <vt:lpstr>Arimo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SANDRA_ALVES_DE_MENEZES_CASTRO</dc:creator>
  <cp:lastModifiedBy>COTEMIG</cp:lastModifiedBy>
  <cp:revision>1</cp:revision>
  <dcterms:modified xsi:type="dcterms:W3CDTF">2022-02-08T14:12:03Z</dcterms:modified>
</cp:coreProperties>
</file>