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7" r:id="rId6"/>
    <p:sldId id="259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9B9FBFE-146C-46C1-8159-FC52140650BA}">
          <p14:sldIdLst>
            <p14:sldId id="256"/>
            <p14:sldId id="257"/>
            <p14:sldId id="258"/>
          </p14:sldIdLst>
        </p14:section>
        <p14:section name="Sección sin título" id="{2BFDF780-51F4-4FE1-B222-7D0903543622}">
          <p14:sldIdLst>
            <p14:sldId id="261"/>
            <p14:sldId id="267"/>
            <p14:sldId id="259"/>
            <p14:sldId id="260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9CF1E0-C32B-4963-A801-E516E3678528}" type="doc">
      <dgm:prSet loTypeId="urn:microsoft.com/office/officeart/2005/8/layout/hProcess10" loCatId="process" qsTypeId="urn:microsoft.com/office/officeart/2005/8/quickstyle/simple5" qsCatId="simple" csTypeId="urn:microsoft.com/office/officeart/2005/8/colors/accent2_2" csCatId="accent2" phldr="1"/>
      <dgm:spPr/>
    </dgm:pt>
    <dgm:pt modelId="{6C8083CD-7888-41DC-A960-0A8CC0C11F78}">
      <dgm:prSet phldrT="[Texto]" custT="1"/>
      <dgm:spPr/>
      <dgm:t>
        <a:bodyPr/>
        <a:lstStyle/>
        <a:p>
          <a:r>
            <a:rPr lang="es-MX" sz="2000" b="1" dirty="0"/>
            <a:t>Fase I: </a:t>
          </a:r>
        </a:p>
        <a:p>
          <a:r>
            <a:rPr lang="es-ES" sz="1600" b="1" dirty="0"/>
            <a:t>Planificación </a:t>
          </a:r>
          <a:endParaRPr lang="es-MX" sz="1600" b="1" dirty="0"/>
        </a:p>
      </dgm:t>
    </dgm:pt>
    <dgm:pt modelId="{39A4464D-61B3-454D-9D0B-74FD26D4AEE2}" type="parTrans" cxnId="{EFF1505A-BAB3-4E3D-9616-B14F657F0979}">
      <dgm:prSet/>
      <dgm:spPr/>
      <dgm:t>
        <a:bodyPr/>
        <a:lstStyle/>
        <a:p>
          <a:endParaRPr lang="es-MX"/>
        </a:p>
      </dgm:t>
    </dgm:pt>
    <dgm:pt modelId="{F576F816-8D99-489C-931A-FE6960FBB428}" type="sibTrans" cxnId="{EFF1505A-BAB3-4E3D-9616-B14F657F0979}">
      <dgm:prSet/>
      <dgm:spPr/>
      <dgm:t>
        <a:bodyPr/>
        <a:lstStyle/>
        <a:p>
          <a:endParaRPr lang="es-MX"/>
        </a:p>
      </dgm:t>
    </dgm:pt>
    <dgm:pt modelId="{ACE88E35-7721-4E5F-BA5B-5C8A7AF51C5E}">
      <dgm:prSet phldrT="[Texto]" custT="1"/>
      <dgm:spPr/>
      <dgm:t>
        <a:bodyPr/>
        <a:lstStyle/>
        <a:p>
          <a:r>
            <a:rPr lang="es-MX" sz="1600" b="1" dirty="0"/>
            <a:t>Fase II: </a:t>
          </a:r>
          <a:r>
            <a:rPr lang="es-VE" sz="1600" b="1" dirty="0"/>
            <a:t>Diseño</a:t>
          </a:r>
          <a:endParaRPr lang="es-MX" sz="1600" b="1" dirty="0"/>
        </a:p>
      </dgm:t>
    </dgm:pt>
    <dgm:pt modelId="{9AEF174E-1F9A-4523-B496-C500536733BC}" type="parTrans" cxnId="{DCBBB320-C874-4F28-A2C1-C88F8BF84755}">
      <dgm:prSet/>
      <dgm:spPr/>
      <dgm:t>
        <a:bodyPr/>
        <a:lstStyle/>
        <a:p>
          <a:endParaRPr lang="es-MX"/>
        </a:p>
      </dgm:t>
    </dgm:pt>
    <dgm:pt modelId="{148AB78A-16CB-4932-AD8B-6A5D6D956A07}" type="sibTrans" cxnId="{DCBBB320-C874-4F28-A2C1-C88F8BF84755}">
      <dgm:prSet/>
      <dgm:spPr/>
      <dgm:t>
        <a:bodyPr/>
        <a:lstStyle/>
        <a:p>
          <a:endParaRPr lang="es-MX"/>
        </a:p>
      </dgm:t>
    </dgm:pt>
    <dgm:pt modelId="{1FA15924-35CB-400B-AE5F-60093C28F16A}">
      <dgm:prSet phldrT="[Texto]" custT="1"/>
      <dgm:spPr/>
      <dgm:t>
        <a:bodyPr/>
        <a:lstStyle/>
        <a:p>
          <a:r>
            <a:rPr lang="es-MX" sz="1600" b="1" dirty="0"/>
            <a:t>Fase III: </a:t>
          </a:r>
          <a:r>
            <a:rPr lang="es-ES" sz="1600" b="1" dirty="0"/>
            <a:t>Codificación </a:t>
          </a:r>
          <a:endParaRPr lang="es-MX" sz="1600" b="1" dirty="0"/>
        </a:p>
      </dgm:t>
    </dgm:pt>
    <dgm:pt modelId="{280D7362-6AE8-4694-A685-1684C35F18ED}" type="parTrans" cxnId="{3D7F2D86-DAA6-4262-B633-E890EE5114E8}">
      <dgm:prSet/>
      <dgm:spPr/>
      <dgm:t>
        <a:bodyPr/>
        <a:lstStyle/>
        <a:p>
          <a:endParaRPr lang="es-MX"/>
        </a:p>
      </dgm:t>
    </dgm:pt>
    <dgm:pt modelId="{EE914542-2C22-49E8-912B-CEBD9225A023}" type="sibTrans" cxnId="{3D7F2D86-DAA6-4262-B633-E890EE5114E8}">
      <dgm:prSet/>
      <dgm:spPr/>
      <dgm:t>
        <a:bodyPr/>
        <a:lstStyle/>
        <a:p>
          <a:endParaRPr lang="es-MX"/>
        </a:p>
      </dgm:t>
    </dgm:pt>
    <dgm:pt modelId="{A85CC432-CD92-489C-8CB0-0A25F8160717}">
      <dgm:prSet phldrT="[Texto]" custT="1"/>
      <dgm:spPr/>
      <dgm:t>
        <a:bodyPr/>
        <a:lstStyle/>
        <a:p>
          <a:r>
            <a:rPr lang="es-MX" sz="1600" b="1" dirty="0"/>
            <a:t>Fase IV: Pruebas</a:t>
          </a:r>
        </a:p>
      </dgm:t>
    </dgm:pt>
    <dgm:pt modelId="{94BABAB0-CCEE-4184-9947-72D36F4ABF0B}" type="parTrans" cxnId="{6A1411B2-DC83-4D3F-9CC4-FE54AAAE6EF1}">
      <dgm:prSet/>
      <dgm:spPr/>
      <dgm:t>
        <a:bodyPr/>
        <a:lstStyle/>
        <a:p>
          <a:endParaRPr lang="es-MX"/>
        </a:p>
      </dgm:t>
    </dgm:pt>
    <dgm:pt modelId="{700A314B-84C4-4906-9E09-50E9BECBB3B6}" type="sibTrans" cxnId="{6A1411B2-DC83-4D3F-9CC4-FE54AAAE6EF1}">
      <dgm:prSet/>
      <dgm:spPr/>
      <dgm:t>
        <a:bodyPr/>
        <a:lstStyle/>
        <a:p>
          <a:endParaRPr lang="es-MX"/>
        </a:p>
      </dgm:t>
    </dgm:pt>
    <dgm:pt modelId="{6B3D1414-9757-4724-AC19-C0B3BBBD7782}">
      <dgm:prSet phldrT="[Texto]" custT="1"/>
      <dgm:spPr/>
      <dgm:t>
        <a:bodyPr/>
        <a:lstStyle/>
        <a:p>
          <a:r>
            <a:rPr lang="es-MX" sz="1600" b="1" dirty="0"/>
            <a:t>Fase V: </a:t>
          </a:r>
          <a:r>
            <a:rPr lang="es-ES" sz="1600" b="1" dirty="0"/>
            <a:t>Mantenimiento </a:t>
          </a:r>
          <a:endParaRPr lang="es-MX" sz="1600" b="1" dirty="0"/>
        </a:p>
      </dgm:t>
    </dgm:pt>
    <dgm:pt modelId="{3FC3DECA-23BA-4D55-B457-9188B7FFC6A2}" type="parTrans" cxnId="{3364D13A-5392-4527-B395-EC5B3E721E6E}">
      <dgm:prSet/>
      <dgm:spPr/>
      <dgm:t>
        <a:bodyPr/>
        <a:lstStyle/>
        <a:p>
          <a:endParaRPr lang="es-MX"/>
        </a:p>
      </dgm:t>
    </dgm:pt>
    <dgm:pt modelId="{96EB9A67-F2F4-47BD-9EFF-CAD682110F4D}" type="sibTrans" cxnId="{3364D13A-5392-4527-B395-EC5B3E721E6E}">
      <dgm:prSet/>
      <dgm:spPr/>
      <dgm:t>
        <a:bodyPr/>
        <a:lstStyle/>
        <a:p>
          <a:endParaRPr lang="es-MX"/>
        </a:p>
      </dgm:t>
    </dgm:pt>
    <dgm:pt modelId="{3BFE862F-60B0-415F-9436-86D1CF5BCA08}" type="pres">
      <dgm:prSet presAssocID="{2E9CF1E0-C32B-4963-A801-E516E3678528}" presName="Name0" presStyleCnt="0">
        <dgm:presLayoutVars>
          <dgm:dir/>
          <dgm:resizeHandles val="exact"/>
        </dgm:presLayoutVars>
      </dgm:prSet>
      <dgm:spPr/>
    </dgm:pt>
    <dgm:pt modelId="{F8813696-6868-4150-94B5-D4035507E0B5}" type="pres">
      <dgm:prSet presAssocID="{6C8083CD-7888-41DC-A960-0A8CC0C11F78}" presName="composite" presStyleCnt="0"/>
      <dgm:spPr/>
    </dgm:pt>
    <dgm:pt modelId="{7ACFB1CB-906A-4469-A6EF-757D9BC75CDC}" type="pres">
      <dgm:prSet presAssocID="{6C8083CD-7888-41DC-A960-0A8CC0C11F78}" presName="imagSh" presStyleLbl="bgImgPlace1" presStyleIdx="0" presStyleCnt="5" custLinFactNeighborX="-874" custLinFactNeighborY="-1009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</dgm:spPr>
    </dgm:pt>
    <dgm:pt modelId="{999EB7D2-F45E-49F3-9DF0-A7EDB157E6AB}" type="pres">
      <dgm:prSet presAssocID="{6C8083CD-7888-41DC-A960-0A8CC0C11F78}" presName="txNode" presStyleLbl="node1" presStyleIdx="0" presStyleCnt="5">
        <dgm:presLayoutVars>
          <dgm:bulletEnabled val="1"/>
        </dgm:presLayoutVars>
      </dgm:prSet>
      <dgm:spPr/>
    </dgm:pt>
    <dgm:pt modelId="{FA4B5F59-78B2-4CF6-99CE-3B6C3792BF30}" type="pres">
      <dgm:prSet presAssocID="{F576F816-8D99-489C-931A-FE6960FBB428}" presName="sibTrans" presStyleLbl="sibTrans2D1" presStyleIdx="0" presStyleCnt="4"/>
      <dgm:spPr/>
    </dgm:pt>
    <dgm:pt modelId="{8345F232-C9C2-4BDD-AE46-B9A25D287095}" type="pres">
      <dgm:prSet presAssocID="{F576F816-8D99-489C-931A-FE6960FBB428}" presName="connTx" presStyleLbl="sibTrans2D1" presStyleIdx="0" presStyleCnt="4"/>
      <dgm:spPr/>
    </dgm:pt>
    <dgm:pt modelId="{9C692681-05EE-4149-B775-3517F4CE809F}" type="pres">
      <dgm:prSet presAssocID="{ACE88E35-7721-4E5F-BA5B-5C8A7AF51C5E}" presName="composite" presStyleCnt="0"/>
      <dgm:spPr/>
    </dgm:pt>
    <dgm:pt modelId="{FA59DFC5-8619-43BF-A31F-45A9021BDBE6}" type="pres">
      <dgm:prSet presAssocID="{ACE88E35-7721-4E5F-BA5B-5C8A7AF51C5E}" presName="imagSh" presStyleLbl="bgImgPlace1" presStyleIdx="1" presStyleCnt="5" custLinFactNeighborX="1828" custLinFactNeighborY="-278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7000" r="-67000"/>
          </a:stretch>
        </a:blipFill>
      </dgm:spPr>
    </dgm:pt>
    <dgm:pt modelId="{6506B144-3F07-42D4-9791-2D643FFAB536}" type="pres">
      <dgm:prSet presAssocID="{ACE88E35-7721-4E5F-BA5B-5C8A7AF51C5E}" presName="txNode" presStyleLbl="node1" presStyleIdx="1" presStyleCnt="5">
        <dgm:presLayoutVars>
          <dgm:bulletEnabled val="1"/>
        </dgm:presLayoutVars>
      </dgm:prSet>
      <dgm:spPr/>
    </dgm:pt>
    <dgm:pt modelId="{9C21718B-E681-4ADB-8760-4368FF00807F}" type="pres">
      <dgm:prSet presAssocID="{148AB78A-16CB-4932-AD8B-6A5D6D956A07}" presName="sibTrans" presStyleLbl="sibTrans2D1" presStyleIdx="1" presStyleCnt="4"/>
      <dgm:spPr/>
    </dgm:pt>
    <dgm:pt modelId="{A6F21857-1744-49AF-9D53-616A92D758B6}" type="pres">
      <dgm:prSet presAssocID="{148AB78A-16CB-4932-AD8B-6A5D6D956A07}" presName="connTx" presStyleLbl="sibTrans2D1" presStyleIdx="1" presStyleCnt="4"/>
      <dgm:spPr/>
    </dgm:pt>
    <dgm:pt modelId="{C772E212-0A7E-417C-A78D-27186B6DB28A}" type="pres">
      <dgm:prSet presAssocID="{1FA15924-35CB-400B-AE5F-60093C28F16A}" presName="composite" presStyleCnt="0"/>
      <dgm:spPr/>
    </dgm:pt>
    <dgm:pt modelId="{F64F6D4C-6FCB-4C31-B2E2-B571A01FA234}" type="pres">
      <dgm:prSet presAssocID="{1FA15924-35CB-400B-AE5F-60093C28F16A}" presName="imagSh" presStyleLbl="bgImgPlace1" presStyleIdx="2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</dgm:spPr>
    </dgm:pt>
    <dgm:pt modelId="{8DAFA310-010C-4082-A32D-6B33AA1A1EED}" type="pres">
      <dgm:prSet presAssocID="{1FA15924-35CB-400B-AE5F-60093C28F16A}" presName="txNode" presStyleLbl="node1" presStyleIdx="2" presStyleCnt="5">
        <dgm:presLayoutVars>
          <dgm:bulletEnabled val="1"/>
        </dgm:presLayoutVars>
      </dgm:prSet>
      <dgm:spPr/>
    </dgm:pt>
    <dgm:pt modelId="{CCFB2878-9AEE-4883-B50F-8A0DBF88ADEA}" type="pres">
      <dgm:prSet presAssocID="{EE914542-2C22-49E8-912B-CEBD9225A023}" presName="sibTrans" presStyleLbl="sibTrans2D1" presStyleIdx="2" presStyleCnt="4"/>
      <dgm:spPr/>
    </dgm:pt>
    <dgm:pt modelId="{AAB03567-AD9B-4C14-AADA-D31EDBA5A312}" type="pres">
      <dgm:prSet presAssocID="{EE914542-2C22-49E8-912B-CEBD9225A023}" presName="connTx" presStyleLbl="sibTrans2D1" presStyleIdx="2" presStyleCnt="4"/>
      <dgm:spPr/>
    </dgm:pt>
    <dgm:pt modelId="{5FCEF49B-F680-4B2F-B039-DCD82C7038E9}" type="pres">
      <dgm:prSet presAssocID="{A85CC432-CD92-489C-8CB0-0A25F8160717}" presName="composite" presStyleCnt="0"/>
      <dgm:spPr/>
    </dgm:pt>
    <dgm:pt modelId="{40EFA9C6-1D67-49CB-AF13-B8BB00C1A0CF}" type="pres">
      <dgm:prSet presAssocID="{A85CC432-CD92-489C-8CB0-0A25F8160717}" presName="imagSh" presStyleLbl="bgImgPlace1" presStyleIdx="3" presStyleCnt="5"/>
      <dgm:spPr/>
    </dgm:pt>
    <dgm:pt modelId="{EA2DA66E-245B-4BDB-96B3-EEFD6BE0E674}" type="pres">
      <dgm:prSet presAssocID="{A85CC432-CD92-489C-8CB0-0A25F8160717}" presName="txNode" presStyleLbl="node1" presStyleIdx="3" presStyleCnt="5">
        <dgm:presLayoutVars>
          <dgm:bulletEnabled val="1"/>
        </dgm:presLayoutVars>
      </dgm:prSet>
      <dgm:spPr/>
    </dgm:pt>
    <dgm:pt modelId="{91DF6238-9469-40C0-A9D2-81EED7E95C93}" type="pres">
      <dgm:prSet presAssocID="{700A314B-84C4-4906-9E09-50E9BECBB3B6}" presName="sibTrans" presStyleLbl="sibTrans2D1" presStyleIdx="3" presStyleCnt="4"/>
      <dgm:spPr/>
    </dgm:pt>
    <dgm:pt modelId="{DBAFA12D-108B-4BB6-AB02-1DBD132BF9C6}" type="pres">
      <dgm:prSet presAssocID="{700A314B-84C4-4906-9E09-50E9BECBB3B6}" presName="connTx" presStyleLbl="sibTrans2D1" presStyleIdx="3" presStyleCnt="4"/>
      <dgm:spPr/>
    </dgm:pt>
    <dgm:pt modelId="{303E3798-04A2-46DF-BD0D-835CDDADC0A0}" type="pres">
      <dgm:prSet presAssocID="{6B3D1414-9757-4724-AC19-C0B3BBBD7782}" presName="composite" presStyleCnt="0"/>
      <dgm:spPr/>
    </dgm:pt>
    <dgm:pt modelId="{D07B1EC0-B15D-4294-826A-529DCEA6B375}" type="pres">
      <dgm:prSet presAssocID="{6B3D1414-9757-4724-AC19-C0B3BBBD7782}" presName="imagSh" presStyleLbl="bgImgPlace1" presStyleIdx="4" presStyleCnt="5"/>
      <dgm:spPr/>
    </dgm:pt>
    <dgm:pt modelId="{966B3BCE-F7BF-4CCF-A1C1-978BFE3F39C3}" type="pres">
      <dgm:prSet presAssocID="{6B3D1414-9757-4724-AC19-C0B3BBBD7782}" presName="txNode" presStyleLbl="node1" presStyleIdx="4" presStyleCnt="5">
        <dgm:presLayoutVars>
          <dgm:bulletEnabled val="1"/>
        </dgm:presLayoutVars>
      </dgm:prSet>
      <dgm:spPr/>
    </dgm:pt>
  </dgm:ptLst>
  <dgm:cxnLst>
    <dgm:cxn modelId="{DCBBB320-C874-4F28-A2C1-C88F8BF84755}" srcId="{2E9CF1E0-C32B-4963-A801-E516E3678528}" destId="{ACE88E35-7721-4E5F-BA5B-5C8A7AF51C5E}" srcOrd="1" destOrd="0" parTransId="{9AEF174E-1F9A-4523-B496-C500536733BC}" sibTransId="{148AB78A-16CB-4932-AD8B-6A5D6D956A07}"/>
    <dgm:cxn modelId="{76755833-E8C1-45F9-BF3B-0A2FCF01767E}" type="presOf" srcId="{1FA15924-35CB-400B-AE5F-60093C28F16A}" destId="{8DAFA310-010C-4082-A32D-6B33AA1A1EED}" srcOrd="0" destOrd="0" presId="urn:microsoft.com/office/officeart/2005/8/layout/hProcess10"/>
    <dgm:cxn modelId="{3364D13A-5392-4527-B395-EC5B3E721E6E}" srcId="{2E9CF1E0-C32B-4963-A801-E516E3678528}" destId="{6B3D1414-9757-4724-AC19-C0B3BBBD7782}" srcOrd="4" destOrd="0" parTransId="{3FC3DECA-23BA-4D55-B457-9188B7FFC6A2}" sibTransId="{96EB9A67-F2F4-47BD-9EFF-CAD682110F4D}"/>
    <dgm:cxn modelId="{F39A1942-123A-4B08-8D31-2C2D9DA139F2}" type="presOf" srcId="{EE914542-2C22-49E8-912B-CEBD9225A023}" destId="{CCFB2878-9AEE-4883-B50F-8A0DBF88ADEA}" srcOrd="0" destOrd="0" presId="urn:microsoft.com/office/officeart/2005/8/layout/hProcess10"/>
    <dgm:cxn modelId="{5C658D4A-EF6A-4013-B60F-34EE87CA35B7}" type="presOf" srcId="{2E9CF1E0-C32B-4963-A801-E516E3678528}" destId="{3BFE862F-60B0-415F-9436-86D1CF5BCA08}" srcOrd="0" destOrd="0" presId="urn:microsoft.com/office/officeart/2005/8/layout/hProcess10"/>
    <dgm:cxn modelId="{48EDB370-B17F-45B1-8D2A-6FA409870742}" type="presOf" srcId="{700A314B-84C4-4906-9E09-50E9BECBB3B6}" destId="{DBAFA12D-108B-4BB6-AB02-1DBD132BF9C6}" srcOrd="1" destOrd="0" presId="urn:microsoft.com/office/officeart/2005/8/layout/hProcess10"/>
    <dgm:cxn modelId="{ED63E258-0B10-4334-9718-253DDADF8DD9}" type="presOf" srcId="{6C8083CD-7888-41DC-A960-0A8CC0C11F78}" destId="{999EB7D2-F45E-49F3-9DF0-A7EDB157E6AB}" srcOrd="0" destOrd="0" presId="urn:microsoft.com/office/officeart/2005/8/layout/hProcess10"/>
    <dgm:cxn modelId="{57465379-84D4-480E-A443-B5B1BEE384F1}" type="presOf" srcId="{148AB78A-16CB-4932-AD8B-6A5D6D956A07}" destId="{9C21718B-E681-4ADB-8760-4368FF00807F}" srcOrd="0" destOrd="0" presId="urn:microsoft.com/office/officeart/2005/8/layout/hProcess10"/>
    <dgm:cxn modelId="{EFF1505A-BAB3-4E3D-9616-B14F657F0979}" srcId="{2E9CF1E0-C32B-4963-A801-E516E3678528}" destId="{6C8083CD-7888-41DC-A960-0A8CC0C11F78}" srcOrd="0" destOrd="0" parTransId="{39A4464D-61B3-454D-9D0B-74FD26D4AEE2}" sibTransId="{F576F816-8D99-489C-931A-FE6960FBB428}"/>
    <dgm:cxn modelId="{3D7F2D86-DAA6-4262-B633-E890EE5114E8}" srcId="{2E9CF1E0-C32B-4963-A801-E516E3678528}" destId="{1FA15924-35CB-400B-AE5F-60093C28F16A}" srcOrd="2" destOrd="0" parTransId="{280D7362-6AE8-4694-A685-1684C35F18ED}" sibTransId="{EE914542-2C22-49E8-912B-CEBD9225A023}"/>
    <dgm:cxn modelId="{EA1EE3A5-64A8-43B3-93CF-C4904774F716}" type="presOf" srcId="{6B3D1414-9757-4724-AC19-C0B3BBBD7782}" destId="{966B3BCE-F7BF-4CCF-A1C1-978BFE3F39C3}" srcOrd="0" destOrd="0" presId="urn:microsoft.com/office/officeart/2005/8/layout/hProcess10"/>
    <dgm:cxn modelId="{07F3E3AE-6045-4EFA-B78D-1B61733983B5}" type="presOf" srcId="{F576F816-8D99-489C-931A-FE6960FBB428}" destId="{8345F232-C9C2-4BDD-AE46-B9A25D287095}" srcOrd="1" destOrd="0" presId="urn:microsoft.com/office/officeart/2005/8/layout/hProcess10"/>
    <dgm:cxn modelId="{6A1411B2-DC83-4D3F-9CC4-FE54AAAE6EF1}" srcId="{2E9CF1E0-C32B-4963-A801-E516E3678528}" destId="{A85CC432-CD92-489C-8CB0-0A25F8160717}" srcOrd="3" destOrd="0" parTransId="{94BABAB0-CCEE-4184-9947-72D36F4ABF0B}" sibTransId="{700A314B-84C4-4906-9E09-50E9BECBB3B6}"/>
    <dgm:cxn modelId="{582519B7-4BC4-4045-99FB-279A5D803E83}" type="presOf" srcId="{EE914542-2C22-49E8-912B-CEBD9225A023}" destId="{AAB03567-AD9B-4C14-AADA-D31EDBA5A312}" srcOrd="1" destOrd="0" presId="urn:microsoft.com/office/officeart/2005/8/layout/hProcess10"/>
    <dgm:cxn modelId="{41AED9B8-5D10-4916-A4E3-CE0CE7249DBE}" type="presOf" srcId="{F576F816-8D99-489C-931A-FE6960FBB428}" destId="{FA4B5F59-78B2-4CF6-99CE-3B6C3792BF30}" srcOrd="0" destOrd="0" presId="urn:microsoft.com/office/officeart/2005/8/layout/hProcess10"/>
    <dgm:cxn modelId="{1D4297C3-9E75-4F91-B814-1C9D6497A81A}" type="presOf" srcId="{700A314B-84C4-4906-9E09-50E9BECBB3B6}" destId="{91DF6238-9469-40C0-A9D2-81EED7E95C93}" srcOrd="0" destOrd="0" presId="urn:microsoft.com/office/officeart/2005/8/layout/hProcess10"/>
    <dgm:cxn modelId="{756FE2C8-414F-47A5-877B-7A7B293D2FC8}" type="presOf" srcId="{148AB78A-16CB-4932-AD8B-6A5D6D956A07}" destId="{A6F21857-1744-49AF-9D53-616A92D758B6}" srcOrd="1" destOrd="0" presId="urn:microsoft.com/office/officeart/2005/8/layout/hProcess10"/>
    <dgm:cxn modelId="{498F03CF-B554-48C0-936A-43A92B917CB5}" type="presOf" srcId="{ACE88E35-7721-4E5F-BA5B-5C8A7AF51C5E}" destId="{6506B144-3F07-42D4-9791-2D643FFAB536}" srcOrd="0" destOrd="0" presId="urn:microsoft.com/office/officeart/2005/8/layout/hProcess10"/>
    <dgm:cxn modelId="{C321A3E3-8525-41DE-B33C-7FB82D3C287D}" type="presOf" srcId="{A85CC432-CD92-489C-8CB0-0A25F8160717}" destId="{EA2DA66E-245B-4BDB-96B3-EEFD6BE0E674}" srcOrd="0" destOrd="0" presId="urn:microsoft.com/office/officeart/2005/8/layout/hProcess10"/>
    <dgm:cxn modelId="{1FB866B5-1954-45F2-B461-71DFED5A8CC6}" type="presParOf" srcId="{3BFE862F-60B0-415F-9436-86D1CF5BCA08}" destId="{F8813696-6868-4150-94B5-D4035507E0B5}" srcOrd="0" destOrd="0" presId="urn:microsoft.com/office/officeart/2005/8/layout/hProcess10"/>
    <dgm:cxn modelId="{2819F127-B306-4C6A-8A32-2BECF58054D5}" type="presParOf" srcId="{F8813696-6868-4150-94B5-D4035507E0B5}" destId="{7ACFB1CB-906A-4469-A6EF-757D9BC75CDC}" srcOrd="0" destOrd="0" presId="urn:microsoft.com/office/officeart/2005/8/layout/hProcess10"/>
    <dgm:cxn modelId="{B5570855-D1C1-4BA8-98C6-B0A13E3118C0}" type="presParOf" srcId="{F8813696-6868-4150-94B5-D4035507E0B5}" destId="{999EB7D2-F45E-49F3-9DF0-A7EDB157E6AB}" srcOrd="1" destOrd="0" presId="urn:microsoft.com/office/officeart/2005/8/layout/hProcess10"/>
    <dgm:cxn modelId="{652AA29F-3843-4325-8752-89779912C30D}" type="presParOf" srcId="{3BFE862F-60B0-415F-9436-86D1CF5BCA08}" destId="{FA4B5F59-78B2-4CF6-99CE-3B6C3792BF30}" srcOrd="1" destOrd="0" presId="urn:microsoft.com/office/officeart/2005/8/layout/hProcess10"/>
    <dgm:cxn modelId="{00998F29-4D10-426C-A49A-3761A6F4F6B6}" type="presParOf" srcId="{FA4B5F59-78B2-4CF6-99CE-3B6C3792BF30}" destId="{8345F232-C9C2-4BDD-AE46-B9A25D287095}" srcOrd="0" destOrd="0" presId="urn:microsoft.com/office/officeart/2005/8/layout/hProcess10"/>
    <dgm:cxn modelId="{7DB7A09B-9111-4FC3-9C84-DF8FF44B44B7}" type="presParOf" srcId="{3BFE862F-60B0-415F-9436-86D1CF5BCA08}" destId="{9C692681-05EE-4149-B775-3517F4CE809F}" srcOrd="2" destOrd="0" presId="urn:microsoft.com/office/officeart/2005/8/layout/hProcess10"/>
    <dgm:cxn modelId="{D8775A9D-4BE4-4E21-A432-C4B7D83BE107}" type="presParOf" srcId="{9C692681-05EE-4149-B775-3517F4CE809F}" destId="{FA59DFC5-8619-43BF-A31F-45A9021BDBE6}" srcOrd="0" destOrd="0" presId="urn:microsoft.com/office/officeart/2005/8/layout/hProcess10"/>
    <dgm:cxn modelId="{AE4924D3-2AFA-42AB-B2AC-BB2805C5FFAB}" type="presParOf" srcId="{9C692681-05EE-4149-B775-3517F4CE809F}" destId="{6506B144-3F07-42D4-9791-2D643FFAB536}" srcOrd="1" destOrd="0" presId="urn:microsoft.com/office/officeart/2005/8/layout/hProcess10"/>
    <dgm:cxn modelId="{825F95C8-C9D1-4DDE-B116-063AD8E608DA}" type="presParOf" srcId="{3BFE862F-60B0-415F-9436-86D1CF5BCA08}" destId="{9C21718B-E681-4ADB-8760-4368FF00807F}" srcOrd="3" destOrd="0" presId="urn:microsoft.com/office/officeart/2005/8/layout/hProcess10"/>
    <dgm:cxn modelId="{799528C2-35D8-49BE-B0B6-214BB7C2F140}" type="presParOf" srcId="{9C21718B-E681-4ADB-8760-4368FF00807F}" destId="{A6F21857-1744-49AF-9D53-616A92D758B6}" srcOrd="0" destOrd="0" presId="urn:microsoft.com/office/officeart/2005/8/layout/hProcess10"/>
    <dgm:cxn modelId="{64923171-274E-4E88-B383-672C1A457932}" type="presParOf" srcId="{3BFE862F-60B0-415F-9436-86D1CF5BCA08}" destId="{C772E212-0A7E-417C-A78D-27186B6DB28A}" srcOrd="4" destOrd="0" presId="urn:microsoft.com/office/officeart/2005/8/layout/hProcess10"/>
    <dgm:cxn modelId="{ADCC03C4-9ADF-4520-A6B1-902E73A6D786}" type="presParOf" srcId="{C772E212-0A7E-417C-A78D-27186B6DB28A}" destId="{F64F6D4C-6FCB-4C31-B2E2-B571A01FA234}" srcOrd="0" destOrd="0" presId="urn:microsoft.com/office/officeart/2005/8/layout/hProcess10"/>
    <dgm:cxn modelId="{865842BF-42DC-4577-A7EE-98E8389CC027}" type="presParOf" srcId="{C772E212-0A7E-417C-A78D-27186B6DB28A}" destId="{8DAFA310-010C-4082-A32D-6B33AA1A1EED}" srcOrd="1" destOrd="0" presId="urn:microsoft.com/office/officeart/2005/8/layout/hProcess10"/>
    <dgm:cxn modelId="{3AB7A310-95D9-4B2A-A6AF-E52E82D97D93}" type="presParOf" srcId="{3BFE862F-60B0-415F-9436-86D1CF5BCA08}" destId="{CCFB2878-9AEE-4883-B50F-8A0DBF88ADEA}" srcOrd="5" destOrd="0" presId="urn:microsoft.com/office/officeart/2005/8/layout/hProcess10"/>
    <dgm:cxn modelId="{C7EF6251-4A68-4E61-A866-D348D00FE05C}" type="presParOf" srcId="{CCFB2878-9AEE-4883-B50F-8A0DBF88ADEA}" destId="{AAB03567-AD9B-4C14-AADA-D31EDBA5A312}" srcOrd="0" destOrd="0" presId="urn:microsoft.com/office/officeart/2005/8/layout/hProcess10"/>
    <dgm:cxn modelId="{910860B2-8967-4F8A-A0E3-D16435BF04A2}" type="presParOf" srcId="{3BFE862F-60B0-415F-9436-86D1CF5BCA08}" destId="{5FCEF49B-F680-4B2F-B039-DCD82C7038E9}" srcOrd="6" destOrd="0" presId="urn:microsoft.com/office/officeart/2005/8/layout/hProcess10"/>
    <dgm:cxn modelId="{8EB31DB7-9AE8-45EA-89CF-D42480320C58}" type="presParOf" srcId="{5FCEF49B-F680-4B2F-B039-DCD82C7038E9}" destId="{40EFA9C6-1D67-49CB-AF13-B8BB00C1A0CF}" srcOrd="0" destOrd="0" presId="urn:microsoft.com/office/officeart/2005/8/layout/hProcess10"/>
    <dgm:cxn modelId="{AF619DB5-BD21-444A-A0EF-1F7B611FADA7}" type="presParOf" srcId="{5FCEF49B-F680-4B2F-B039-DCD82C7038E9}" destId="{EA2DA66E-245B-4BDB-96B3-EEFD6BE0E674}" srcOrd="1" destOrd="0" presId="urn:microsoft.com/office/officeart/2005/8/layout/hProcess10"/>
    <dgm:cxn modelId="{445F4AAC-CB7D-4AD9-9FDC-6A317288A31B}" type="presParOf" srcId="{3BFE862F-60B0-415F-9436-86D1CF5BCA08}" destId="{91DF6238-9469-40C0-A9D2-81EED7E95C93}" srcOrd="7" destOrd="0" presId="urn:microsoft.com/office/officeart/2005/8/layout/hProcess10"/>
    <dgm:cxn modelId="{F3526278-BF01-4A04-8FAC-3243BBDD4E91}" type="presParOf" srcId="{91DF6238-9469-40C0-A9D2-81EED7E95C93}" destId="{DBAFA12D-108B-4BB6-AB02-1DBD132BF9C6}" srcOrd="0" destOrd="0" presId="urn:microsoft.com/office/officeart/2005/8/layout/hProcess10"/>
    <dgm:cxn modelId="{93765030-D275-405A-9378-AF3F9EF3103C}" type="presParOf" srcId="{3BFE862F-60B0-415F-9436-86D1CF5BCA08}" destId="{303E3798-04A2-46DF-BD0D-835CDDADC0A0}" srcOrd="8" destOrd="0" presId="urn:microsoft.com/office/officeart/2005/8/layout/hProcess10"/>
    <dgm:cxn modelId="{D07FA3F1-CCAD-4296-BD8A-0BDF85E69742}" type="presParOf" srcId="{303E3798-04A2-46DF-BD0D-835CDDADC0A0}" destId="{D07B1EC0-B15D-4294-826A-529DCEA6B375}" srcOrd="0" destOrd="0" presId="urn:microsoft.com/office/officeart/2005/8/layout/hProcess10"/>
    <dgm:cxn modelId="{4DFC6524-3418-40D8-95C0-E3C15E653AAE}" type="presParOf" srcId="{303E3798-04A2-46DF-BD0D-835CDDADC0A0}" destId="{966B3BCE-F7BF-4CCF-A1C1-978BFE3F39C3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CFB1CB-906A-4469-A6EF-757D9BC75CDC}">
      <dsp:nvSpPr>
        <dsp:cNvPr id="0" name=""/>
        <dsp:cNvSpPr/>
      </dsp:nvSpPr>
      <dsp:spPr>
        <a:xfrm>
          <a:off x="0" y="107288"/>
          <a:ext cx="1577365" cy="157736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99EB7D2-F45E-49F3-9DF0-A7EDB157E6AB}">
      <dsp:nvSpPr>
        <dsp:cNvPr id="0" name=""/>
        <dsp:cNvSpPr/>
      </dsp:nvSpPr>
      <dsp:spPr>
        <a:xfrm>
          <a:off x="263527" y="1212958"/>
          <a:ext cx="1577365" cy="15773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/>
            <a:t>Fase I: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/>
            <a:t>Planificación </a:t>
          </a:r>
          <a:endParaRPr lang="es-MX" sz="1600" b="1" kern="1200" dirty="0"/>
        </a:p>
      </dsp:txBody>
      <dsp:txXfrm>
        <a:off x="309726" y="1259157"/>
        <a:ext cx="1484967" cy="1484967"/>
      </dsp:txXfrm>
    </dsp:sp>
    <dsp:sp modelId="{FA4B5F59-78B2-4CF6-99CE-3B6C3792BF30}">
      <dsp:nvSpPr>
        <dsp:cNvPr id="0" name=""/>
        <dsp:cNvSpPr/>
      </dsp:nvSpPr>
      <dsp:spPr>
        <a:xfrm rot="159696">
          <a:off x="1893483" y="765180"/>
          <a:ext cx="316630" cy="3790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600" kern="1200"/>
        </a:p>
      </dsp:txBody>
      <dsp:txXfrm>
        <a:off x="1893534" y="838778"/>
        <a:ext cx="221641" cy="227410"/>
      </dsp:txXfrm>
    </dsp:sp>
    <dsp:sp modelId="{FA59DFC5-8619-43BF-A31F-45A9021BDBE6}">
      <dsp:nvSpPr>
        <dsp:cNvPr id="0" name=""/>
        <dsp:cNvSpPr/>
      </dsp:nvSpPr>
      <dsp:spPr>
        <a:xfrm>
          <a:off x="2481047" y="222625"/>
          <a:ext cx="1577365" cy="157736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7000" r="-67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506B144-3F07-42D4-9791-2D643FFAB536}">
      <dsp:nvSpPr>
        <dsp:cNvPr id="0" name=""/>
        <dsp:cNvSpPr/>
      </dsp:nvSpPr>
      <dsp:spPr>
        <a:xfrm>
          <a:off x="2708993" y="1212958"/>
          <a:ext cx="1577365" cy="15773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 dirty="0"/>
            <a:t>Fase II: </a:t>
          </a:r>
          <a:r>
            <a:rPr lang="es-VE" sz="1600" b="1" kern="1200" dirty="0"/>
            <a:t>Diseño</a:t>
          </a:r>
          <a:endParaRPr lang="es-MX" sz="1600" b="1" kern="1200" dirty="0"/>
        </a:p>
      </dsp:txBody>
      <dsp:txXfrm>
        <a:off x="2755192" y="1259157"/>
        <a:ext cx="1484967" cy="1484967"/>
      </dsp:txXfrm>
    </dsp:sp>
    <dsp:sp modelId="{9C21718B-E681-4ADB-8760-4368FF00807F}">
      <dsp:nvSpPr>
        <dsp:cNvPr id="0" name=""/>
        <dsp:cNvSpPr/>
      </dsp:nvSpPr>
      <dsp:spPr>
        <a:xfrm rot="62462">
          <a:off x="4352132" y="844136"/>
          <a:ext cx="293791" cy="3790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600" kern="1200"/>
        </a:p>
      </dsp:txBody>
      <dsp:txXfrm>
        <a:off x="4352139" y="919139"/>
        <a:ext cx="205654" cy="227410"/>
      </dsp:txXfrm>
    </dsp:sp>
    <dsp:sp modelId="{F64F6D4C-6FCB-4C31-B2E2-B571A01FA234}">
      <dsp:nvSpPr>
        <dsp:cNvPr id="0" name=""/>
        <dsp:cNvSpPr/>
      </dsp:nvSpPr>
      <dsp:spPr>
        <a:xfrm>
          <a:off x="4897679" y="266539"/>
          <a:ext cx="1577365" cy="157736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6000" r="-46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DAFA310-010C-4082-A32D-6B33AA1A1EED}">
      <dsp:nvSpPr>
        <dsp:cNvPr id="0" name=""/>
        <dsp:cNvSpPr/>
      </dsp:nvSpPr>
      <dsp:spPr>
        <a:xfrm>
          <a:off x="5154460" y="1212958"/>
          <a:ext cx="1577365" cy="15773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 dirty="0"/>
            <a:t>Fase III: </a:t>
          </a:r>
          <a:r>
            <a:rPr lang="es-ES" sz="1600" b="1" kern="1200" dirty="0"/>
            <a:t>Codificación </a:t>
          </a:r>
          <a:endParaRPr lang="es-MX" sz="1600" b="1" kern="1200" dirty="0"/>
        </a:p>
      </dsp:txBody>
      <dsp:txXfrm>
        <a:off x="5200659" y="1259157"/>
        <a:ext cx="1484967" cy="1484967"/>
      </dsp:txXfrm>
    </dsp:sp>
    <dsp:sp modelId="{CCFB2878-9AEE-4883-B50F-8A0DBF88ADEA}">
      <dsp:nvSpPr>
        <dsp:cNvPr id="0" name=""/>
        <dsp:cNvSpPr/>
      </dsp:nvSpPr>
      <dsp:spPr>
        <a:xfrm>
          <a:off x="6778880" y="865712"/>
          <a:ext cx="303835" cy="3790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600" kern="1200"/>
        </a:p>
      </dsp:txBody>
      <dsp:txXfrm>
        <a:off x="6778880" y="941516"/>
        <a:ext cx="212685" cy="227410"/>
      </dsp:txXfrm>
    </dsp:sp>
    <dsp:sp modelId="{40EFA9C6-1D67-49CB-AF13-B8BB00C1A0CF}">
      <dsp:nvSpPr>
        <dsp:cNvPr id="0" name=""/>
        <dsp:cNvSpPr/>
      </dsp:nvSpPr>
      <dsp:spPr>
        <a:xfrm>
          <a:off x="7343145" y="266539"/>
          <a:ext cx="1577365" cy="1577365"/>
        </a:xfrm>
        <a:prstGeom prst="roundRect">
          <a:avLst>
            <a:gd name="adj" fmla="val 1000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A2DA66E-245B-4BDB-96B3-EEFD6BE0E674}">
      <dsp:nvSpPr>
        <dsp:cNvPr id="0" name=""/>
        <dsp:cNvSpPr/>
      </dsp:nvSpPr>
      <dsp:spPr>
        <a:xfrm>
          <a:off x="7599926" y="1212958"/>
          <a:ext cx="1577365" cy="15773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 dirty="0"/>
            <a:t>Fase IV: Pruebas</a:t>
          </a:r>
        </a:p>
      </dsp:txBody>
      <dsp:txXfrm>
        <a:off x="7646125" y="1259157"/>
        <a:ext cx="1484967" cy="1484967"/>
      </dsp:txXfrm>
    </dsp:sp>
    <dsp:sp modelId="{91DF6238-9469-40C0-A9D2-81EED7E95C93}">
      <dsp:nvSpPr>
        <dsp:cNvPr id="0" name=""/>
        <dsp:cNvSpPr/>
      </dsp:nvSpPr>
      <dsp:spPr>
        <a:xfrm>
          <a:off x="9224346" y="865712"/>
          <a:ext cx="303835" cy="3790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600" kern="1200"/>
        </a:p>
      </dsp:txBody>
      <dsp:txXfrm>
        <a:off x="9224346" y="941516"/>
        <a:ext cx="212685" cy="227410"/>
      </dsp:txXfrm>
    </dsp:sp>
    <dsp:sp modelId="{D07B1EC0-B15D-4294-826A-529DCEA6B375}">
      <dsp:nvSpPr>
        <dsp:cNvPr id="0" name=""/>
        <dsp:cNvSpPr/>
      </dsp:nvSpPr>
      <dsp:spPr>
        <a:xfrm>
          <a:off x="9788612" y="266539"/>
          <a:ext cx="1577365" cy="1577365"/>
        </a:xfrm>
        <a:prstGeom prst="roundRect">
          <a:avLst>
            <a:gd name="adj" fmla="val 1000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66B3BCE-F7BF-4CCF-A1C1-978BFE3F39C3}">
      <dsp:nvSpPr>
        <dsp:cNvPr id="0" name=""/>
        <dsp:cNvSpPr/>
      </dsp:nvSpPr>
      <dsp:spPr>
        <a:xfrm>
          <a:off x="10045392" y="1212958"/>
          <a:ext cx="1577365" cy="15773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b="1" kern="1200" dirty="0"/>
            <a:t>Fase V: </a:t>
          </a:r>
          <a:r>
            <a:rPr lang="es-ES" sz="1600" b="1" kern="1200" dirty="0"/>
            <a:t>Mantenimiento </a:t>
          </a:r>
          <a:endParaRPr lang="es-MX" sz="1600" b="1" kern="1200" dirty="0"/>
        </a:p>
      </dsp:txBody>
      <dsp:txXfrm>
        <a:off x="10091591" y="1259157"/>
        <a:ext cx="1484967" cy="1484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93B3-78E7-4D0E-B000-D87CC73AA55D}" type="datetimeFigureOut">
              <a:rPr lang="es-VE" smtClean="0"/>
              <a:t>11/11/2024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0CC8-A07C-4AE0-AC10-8DF5B6D8375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25844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93B3-78E7-4D0E-B000-D87CC73AA55D}" type="datetimeFigureOut">
              <a:rPr lang="es-VE" smtClean="0"/>
              <a:t>11/11/2024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0CC8-A07C-4AE0-AC10-8DF5B6D8375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7204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93B3-78E7-4D0E-B000-D87CC73AA55D}" type="datetimeFigureOut">
              <a:rPr lang="es-VE" smtClean="0"/>
              <a:t>11/11/2024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0CC8-A07C-4AE0-AC10-8DF5B6D8375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1235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93B3-78E7-4D0E-B000-D87CC73AA55D}" type="datetimeFigureOut">
              <a:rPr lang="es-VE" smtClean="0"/>
              <a:t>11/11/2024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0CC8-A07C-4AE0-AC10-8DF5B6D8375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1447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93B3-78E7-4D0E-B000-D87CC73AA55D}" type="datetimeFigureOut">
              <a:rPr lang="es-VE" smtClean="0"/>
              <a:t>11/11/2024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0CC8-A07C-4AE0-AC10-8DF5B6D8375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8317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93B3-78E7-4D0E-B000-D87CC73AA55D}" type="datetimeFigureOut">
              <a:rPr lang="es-VE" smtClean="0"/>
              <a:t>11/11/2024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0CC8-A07C-4AE0-AC10-8DF5B6D8375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9395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93B3-78E7-4D0E-B000-D87CC73AA55D}" type="datetimeFigureOut">
              <a:rPr lang="es-VE" smtClean="0"/>
              <a:t>11/11/2024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0CC8-A07C-4AE0-AC10-8DF5B6D8375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3972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93B3-78E7-4D0E-B000-D87CC73AA55D}" type="datetimeFigureOut">
              <a:rPr lang="es-VE" smtClean="0"/>
              <a:t>11/11/2024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0CC8-A07C-4AE0-AC10-8DF5B6D8375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839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93B3-78E7-4D0E-B000-D87CC73AA55D}" type="datetimeFigureOut">
              <a:rPr lang="es-VE" smtClean="0"/>
              <a:t>11/11/2024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0CC8-A07C-4AE0-AC10-8DF5B6D8375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777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93B3-78E7-4D0E-B000-D87CC73AA55D}" type="datetimeFigureOut">
              <a:rPr lang="es-VE" smtClean="0"/>
              <a:t>11/11/2024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0CC8-A07C-4AE0-AC10-8DF5B6D8375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5979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93B3-78E7-4D0E-B000-D87CC73AA55D}" type="datetimeFigureOut">
              <a:rPr lang="es-VE" smtClean="0"/>
              <a:t>11/11/2024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70CC8-A07C-4AE0-AC10-8DF5B6D8375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9026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B93B3-78E7-4D0E-B000-D87CC73AA55D}" type="datetimeFigureOut">
              <a:rPr lang="es-VE" smtClean="0"/>
              <a:t>11/11/2024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70CC8-A07C-4AE0-AC10-8DF5B6D8375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3649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D2466349-38A3-1536-C1EA-9CBC487D1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33"/>
          <a:stretch/>
        </p:blipFill>
        <p:spPr>
          <a:xfrm>
            <a:off x="0" y="0"/>
            <a:ext cx="12192000" cy="6895957"/>
          </a:xfrm>
          <a:prstGeom prst="rect">
            <a:avLst/>
          </a:prstGeom>
        </p:spPr>
      </p:pic>
      <p:sp>
        <p:nvSpPr>
          <p:cNvPr id="24" name="Título 1">
            <a:extLst>
              <a:ext uri="{FF2B5EF4-FFF2-40B4-BE49-F238E27FC236}">
                <a16:creationId xmlns:a16="http://schemas.microsoft.com/office/drawing/2014/main" id="{611FB61E-D775-84E2-9867-4C425391ECFA}"/>
              </a:ext>
            </a:extLst>
          </p:cNvPr>
          <p:cNvSpPr txBox="1">
            <a:spLocks/>
          </p:cNvSpPr>
          <p:nvPr/>
        </p:nvSpPr>
        <p:spPr>
          <a:xfrm>
            <a:off x="598795" y="3744276"/>
            <a:ext cx="10813176" cy="5000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457200" algn="ctr">
              <a:lnSpc>
                <a:spcPct val="150000"/>
              </a:lnSpc>
              <a:spcAft>
                <a:spcPts val="800"/>
              </a:spcAft>
            </a:pPr>
            <a:r>
              <a:rPr lang="es-ES" sz="3000" b="1" dirty="0">
                <a:effectLst/>
                <a:latin typeface="Arial" panose="020B0604020202020204" pitchFamily="34" charset="0"/>
                <a:ea typeface="Microsoft Sans Serif" panose="020B0604020202020204" pitchFamily="34" charset="0"/>
              </a:rPr>
              <a:t>Aplicación web para el aprendizaje de la lectoescritura de la catedra de lenguaje en niños con dislexia en etapa primaria</a:t>
            </a:r>
            <a:endParaRPr lang="es-VE" sz="3000" dirty="0">
              <a:effectLst/>
              <a:latin typeface="Arial" panose="020B0604020202020204" pitchFamily="34" charset="0"/>
              <a:ea typeface="Microsoft Sans Serif" panose="020B0604020202020204" pitchFamily="34" charset="0"/>
            </a:endParaRPr>
          </a:p>
        </p:txBody>
      </p:sp>
      <p:sp>
        <p:nvSpPr>
          <p:cNvPr id="25" name="Subtítulo 2">
            <a:extLst>
              <a:ext uri="{FF2B5EF4-FFF2-40B4-BE49-F238E27FC236}">
                <a16:creationId xmlns:a16="http://schemas.microsoft.com/office/drawing/2014/main" id="{FBD65A5F-9CA5-60CE-C1A1-CC5BD57889D6}"/>
              </a:ext>
            </a:extLst>
          </p:cNvPr>
          <p:cNvSpPr txBox="1">
            <a:spLocks/>
          </p:cNvSpPr>
          <p:nvPr/>
        </p:nvSpPr>
        <p:spPr>
          <a:xfrm>
            <a:off x="1487461" y="4244339"/>
            <a:ext cx="8877300" cy="384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/>
            <a:r>
              <a:rPr lang="es-ES" sz="2000" b="1">
                <a:latin typeface="Arial" panose="020B0604020202020204" pitchFamily="34" charset="0"/>
                <a:cs typeface="Arial" panose="020B0604020202020204" pitchFamily="34" charset="0"/>
              </a:rPr>
              <a:t>Autora: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Br. Yaneri Perdomo. C.I: 31048726 </a:t>
            </a:r>
          </a:p>
          <a:p>
            <a:pPr marL="12700" algn="ctr"/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Tutora: 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Msc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. Lina Sánchez. C.I: 5.852.738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205257" y="6488668"/>
            <a:ext cx="342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XX DE NOVIEMBRE DE 2024</a:t>
            </a:r>
            <a:endParaRPr lang="es-41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268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79315-EA20-49DA-6178-CD3891305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0133116-166D-0CA2-BFB2-D4CD90130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33"/>
          <a:stretch/>
        </p:blipFill>
        <p:spPr>
          <a:xfrm>
            <a:off x="0" y="-1"/>
            <a:ext cx="12192000" cy="689595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F83AAF6-4A66-1669-5D95-151F564698EB}"/>
              </a:ext>
            </a:extLst>
          </p:cNvPr>
          <p:cNvSpPr txBox="1"/>
          <p:nvPr/>
        </p:nvSpPr>
        <p:spPr>
          <a:xfrm>
            <a:off x="205258" y="6488668"/>
            <a:ext cx="24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XX DE ABRIL DE 2024</a:t>
            </a:r>
            <a:endParaRPr kumimoji="0" lang="es-419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1AA7350-27B5-4D05-AD23-DC418CA33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825528"/>
              </p:ext>
            </p:extLst>
          </p:nvPr>
        </p:nvGraphicFramePr>
        <p:xfrm>
          <a:off x="468868" y="1772705"/>
          <a:ext cx="11552574" cy="4251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6287">
                  <a:extLst>
                    <a:ext uri="{9D8B030D-6E8A-4147-A177-3AD203B41FA5}">
                      <a16:colId xmlns:a16="http://schemas.microsoft.com/office/drawing/2014/main" val="3142884958"/>
                    </a:ext>
                  </a:extLst>
                </a:gridCol>
                <a:gridCol w="5776287">
                  <a:extLst>
                    <a:ext uri="{9D8B030D-6E8A-4147-A177-3AD203B41FA5}">
                      <a16:colId xmlns:a16="http://schemas.microsoft.com/office/drawing/2014/main" val="2002592810"/>
                    </a:ext>
                  </a:extLst>
                </a:gridCol>
              </a:tblGrid>
              <a:tr h="471767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Conclusiones</a:t>
                      </a:r>
                      <a:endParaRPr lang="es-V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chemeClr val="tx1"/>
                          </a:solidFill>
                        </a:rPr>
                        <a:t>Recomendaciones</a:t>
                      </a:r>
                      <a:endParaRPr lang="es-V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305186"/>
                  </a:ext>
                </a:extLst>
              </a:tr>
              <a:tr h="919211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Se logró recabar información sobre las necesidades de las familias y de organismos públicos o privados que buscan recursos de apoyo tecnológico para niños con dislexia en etapas tempranas, por lo que es bueno intervenir en esta problemática desde la etapa primaria </a:t>
                      </a:r>
                      <a:endParaRPr lang="es-V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Realizar un estudio más profundo de estos niños con dislexia para ampliar más los conocimientos y así disponer de más funcionalidades que se ajusten a sus necesidades desde el punto de vista de cada individuo.</a:t>
                      </a:r>
                      <a:endParaRPr lang="es-V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912626"/>
                  </a:ext>
                </a:extLst>
              </a:tr>
              <a:tr h="471767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El desarrollo de esta  aplicación web para niños con dislexia y que trate la lectura y la escritura como tema principal para su aprendizaje es factible para su público objetivo, brindándoles así las funcionalidades que necesitaban para su desarrollo.</a:t>
                      </a:r>
                      <a:endParaRPr lang="es-VE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Ampliar las características funcionales y no funcionales tomando en cuenta actividades interactivas. Además, mejorar la función de seguimiento del progreso que permite a los profesionales y padres monitorear el progreso del niño.</a:t>
                      </a:r>
                      <a:endParaRPr lang="es-V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505302"/>
                  </a:ext>
                </a:extLst>
              </a:tr>
              <a:tr h="471767">
                <a:tc>
                  <a:txBody>
                    <a:bodyPr/>
                    <a:lstStyle/>
                    <a:p>
                      <a:pPr algn="ctr"/>
                      <a:r>
                        <a:rPr lang="es-E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 diseño de la aplicación web es visualmente atractivo gracias a que fue observado por una diseñadora gráfica quien dio sus recomendaciones. Además, se utilizó HTML, CSS, JavaScript, Bootstrap para la interfaz de usuario, y PHP para la conexión a la base de datos MySQL a través del servidor local </a:t>
                      </a:r>
                      <a:r>
                        <a:rPr lang="es-E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phpMyAdmin</a:t>
                      </a:r>
                      <a:r>
                        <a:rPr lang="es-E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s-V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Realizar las pruebas de usabilidad con usuarios reales es una recomendación. Al recopilar datos sobre cómo los usuarios interactúan con la aplicación web, se podrá identificar los puntos débiles y realizar iteraciones en el diseño hasta lograr una experiencia de usuario mas completa</a:t>
                      </a:r>
                      <a:endParaRPr lang="es-V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116228"/>
                  </a:ext>
                </a:extLst>
              </a:tr>
              <a:tr h="471767">
                <a:tc>
                  <a:txBody>
                    <a:bodyPr/>
                    <a:lstStyle/>
                    <a:p>
                      <a:pPr algn="ctr"/>
                      <a:r>
                        <a:rPr lang="es-E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 culminó el desarrollo de la aplicación web “Tú Puedes”, convirtiéndose así en una alternativa innovadora que puede brindar a estos niños un gran apoyo para mejorar sus procesos de aprendizaje.</a:t>
                      </a:r>
                      <a:endParaRPr lang="es-V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Desarrollar un plan de actualización de manera continua durante la duración de dicha estimación para garantizar su correcto funcionamiento y seguridad.</a:t>
                      </a:r>
                      <a:endParaRPr lang="es-VE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578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43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62C6F5F-A5C2-8453-69A3-8E290D2EAC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33"/>
          <a:stretch/>
        </p:blipFill>
        <p:spPr>
          <a:xfrm>
            <a:off x="0" y="0"/>
            <a:ext cx="12192000" cy="6895957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597397" y="1825250"/>
            <a:ext cx="92464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000" b="1" dirty="0">
                <a:latin typeface="Arial" panose="020B0604020202020204" pitchFamily="34" charset="0"/>
                <a:cs typeface="Arial" panose="020B0604020202020204" pitchFamily="34" charset="0"/>
              </a:rPr>
              <a:t>Planteamiento del Problema</a:t>
            </a:r>
          </a:p>
          <a:p>
            <a:endParaRPr lang="es-VE" dirty="0">
              <a:latin typeface="Arial Rounded MT Bold" panose="020F0704030504030204" pitchFamily="34" charset="0"/>
            </a:endParaRPr>
          </a:p>
        </p:txBody>
      </p:sp>
      <p:pic>
        <p:nvPicPr>
          <p:cNvPr id="7" name="Picture 4" descr="15 aplicaciones web gratuitas y muy interesantes (Vol. 2) - El Androide ...">
            <a:extLst>
              <a:ext uri="{FF2B5EF4-FFF2-40B4-BE49-F238E27FC236}">
                <a16:creationId xmlns:a16="http://schemas.microsoft.com/office/drawing/2014/main" id="{A1048F54-BB3F-461E-972E-DFF2A267F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45" y="2404554"/>
            <a:ext cx="2245183" cy="137205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Beneficios de la educación infantil profesional - La Aurora y La Senyera">
            <a:extLst>
              <a:ext uri="{FF2B5EF4-FFF2-40B4-BE49-F238E27FC236}">
                <a16:creationId xmlns:a16="http://schemas.microsoft.com/office/drawing/2014/main" id="{46B6FBC8-595B-4C91-82F4-33F40ADEB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219" y="2436940"/>
            <a:ext cx="2201832" cy="12437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15920399-C2F6-44DD-898E-A90D900AB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097" y="4816015"/>
            <a:ext cx="2493856" cy="15586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8A99AB5-921C-4D44-8785-E2E2B5345C5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680" y="1539466"/>
            <a:ext cx="2103845" cy="14025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3E695EE-734C-49D4-AB46-7F27C0B0B46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331" y="2411671"/>
            <a:ext cx="2423188" cy="13633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B5FB9B4-31B3-49E6-850B-1BCE9E05F74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796" y="3571994"/>
            <a:ext cx="2233718" cy="148989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CE02107F-30F1-4329-9DCA-4369F2DAA703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5583051" y="2240748"/>
            <a:ext cx="1200629" cy="81804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661BEFE8-079B-4C3F-A39F-FAFD491B59F0}"/>
              </a:ext>
            </a:extLst>
          </p:cNvPr>
          <p:cNvCxnSpPr>
            <a:cxnSpLocks/>
            <a:stCxn id="10" idx="6"/>
            <a:endCxn id="13" idx="0"/>
          </p:cNvCxnSpPr>
          <p:nvPr/>
        </p:nvCxnSpPr>
        <p:spPr>
          <a:xfrm>
            <a:off x="8887525" y="2240748"/>
            <a:ext cx="1911400" cy="17092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5457579F-9259-4527-8187-8FB296A8916F}"/>
              </a:ext>
            </a:extLst>
          </p:cNvPr>
          <p:cNvCxnSpPr>
            <a:cxnSpLocks/>
            <a:stCxn id="13" idx="4"/>
            <a:endCxn id="15" idx="6"/>
          </p:cNvCxnSpPr>
          <p:nvPr/>
        </p:nvCxnSpPr>
        <p:spPr>
          <a:xfrm rot="5400000">
            <a:off x="9800767" y="3318781"/>
            <a:ext cx="541906" cy="145441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5CD448BF-D710-4DDC-ACC6-DFF8939620A5}"/>
              </a:ext>
            </a:extLst>
          </p:cNvPr>
          <p:cNvCxnSpPr>
            <a:cxnSpLocks/>
            <a:stCxn id="15" idx="2"/>
            <a:endCxn id="9" idx="0"/>
          </p:cNvCxnSpPr>
          <p:nvPr/>
        </p:nvCxnSpPr>
        <p:spPr>
          <a:xfrm rot="10800000" flipV="1">
            <a:off x="5143026" y="4316939"/>
            <a:ext cx="1967771" cy="49907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FA9C057C-5668-4054-8464-4C618A851077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885528" y="3090582"/>
            <a:ext cx="494599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40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B41D9F7-4BD9-6BF9-C1EF-F3D673BEB5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33"/>
          <a:stretch/>
        </p:blipFill>
        <p:spPr>
          <a:xfrm>
            <a:off x="0" y="0"/>
            <a:ext cx="12192000" cy="6895957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53538" y="1502688"/>
            <a:ext cx="10907586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Objetivo General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Desarrollar una aplicación web para el aprendizaje de la lectoescritura de la catedra  de lenguaje en niños con dislexia en etapa primaria.</a:t>
            </a:r>
          </a:p>
          <a:p>
            <a:pPr algn="just"/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Objetivos Específicos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Analizar el proceso de aprendizaje de la lectoescritura de la catedra de lenguaje en niños con dislexia en etapa primaria.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Establecer los requerimientos básicos para el desarrollo de la aplicación web para el aprendizaje de la lectoescritura de la catedra de lenguaje en niños con dislexia en etapa primaria.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Diseñar una interfaz de usuario para la aplicación web para el aprendizaje de lectoescritura de la catedra de lenguaje en niños con dislexia en la etapa primaria.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Crear la aplicación web para el aprendizaje de la lectoescritura de la catedra de lenguaje en niños con dislexia en la etapa primaria funcional para el uso educativo previsto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VE" sz="2800" dirty="0">
              <a:effectLst/>
              <a:latin typeface="Arial" panose="020B0604020202020204" pitchFamily="34" charset="0"/>
              <a:ea typeface="Microsoft Sans Serif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8DF8BDA-B5A4-69BB-D06F-D81337BCDA12}"/>
              </a:ext>
            </a:extLst>
          </p:cNvPr>
          <p:cNvSpPr txBox="1"/>
          <p:nvPr/>
        </p:nvSpPr>
        <p:spPr>
          <a:xfrm>
            <a:off x="205257" y="6488668"/>
            <a:ext cx="342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XX DE NOVIEMBRE DE 2024</a:t>
            </a:r>
            <a:endParaRPr lang="es-41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9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0E7CFE6-0FDB-6CBB-BD61-A466324CBD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33"/>
          <a:stretch/>
        </p:blipFill>
        <p:spPr>
          <a:xfrm>
            <a:off x="115330" y="455"/>
            <a:ext cx="12192000" cy="6895957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621170" y="1640927"/>
            <a:ext cx="103685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>
                <a:latin typeface="Arial Rounded MT Bold" panose="020F0704030504030204" pitchFamily="34" charset="0"/>
              </a:rPr>
              <a:t>E</a:t>
            </a:r>
            <a:r>
              <a:rPr lang="es-VE" sz="2800" b="1" dirty="0" err="1">
                <a:latin typeface="Arial Rounded MT Bold" panose="020F0704030504030204" pitchFamily="34" charset="0"/>
              </a:rPr>
              <a:t>studio</a:t>
            </a:r>
            <a:r>
              <a:rPr lang="es-VE" sz="2800" b="1" dirty="0">
                <a:latin typeface="Arial Rounded MT Bold" panose="020F0704030504030204" pitchFamily="34" charset="0"/>
              </a:rPr>
              <a:t> de Factibilidad</a:t>
            </a:r>
          </a:p>
          <a:p>
            <a:endParaRPr lang="es-VE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05258" y="6488668"/>
            <a:ext cx="24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XX DE ABRIL DE 2024</a:t>
            </a:r>
            <a:endParaRPr lang="es-419" b="1" dirty="0">
              <a:solidFill>
                <a:schemeClr val="bg1"/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5292105-C51E-4916-A9C2-BCA080336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062" y="2284666"/>
            <a:ext cx="6097226" cy="304521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F710812-2CF7-48C3-9B3D-7418D4960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12" y="2673371"/>
            <a:ext cx="5085133" cy="237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5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0E7CFE6-0FDB-6CBB-BD61-A466324CBD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33"/>
          <a:stretch/>
        </p:blipFill>
        <p:spPr>
          <a:xfrm>
            <a:off x="115330" y="455"/>
            <a:ext cx="12192000" cy="689595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05258" y="6488668"/>
            <a:ext cx="24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XX DE ABRIL DE 2024</a:t>
            </a:r>
            <a:endParaRPr lang="es-419" b="1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7964349-512B-4D7E-AEB4-80CBFB05A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69" y="1586557"/>
            <a:ext cx="7066003" cy="243077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4F04081-F03E-47F3-88DA-AECB09490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921" y="3976016"/>
            <a:ext cx="6749749" cy="248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0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A942E73-60B2-C0ED-4588-F8C358D79C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33"/>
          <a:stretch/>
        </p:blipFill>
        <p:spPr>
          <a:xfrm>
            <a:off x="0" y="-1"/>
            <a:ext cx="12192000" cy="6895957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596807" y="2086887"/>
            <a:ext cx="878921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2800" b="1" dirty="0">
                <a:latin typeface="Arial Rounded MT Bold" panose="020F0704030504030204" pitchFamily="34" charset="0"/>
              </a:rPr>
              <a:t>Metodología de la Investigación</a:t>
            </a:r>
          </a:p>
          <a:p>
            <a:endParaRPr lang="es-VE" sz="2500" b="1" dirty="0">
              <a:latin typeface="Arial Rounded MT Bold" panose="020F0704030504030204" pitchFamily="34" charset="0"/>
            </a:endParaRPr>
          </a:p>
          <a:p>
            <a:endParaRPr lang="es-VE" sz="1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2000" dirty="0">
                <a:latin typeface="Arial" panose="020B0604020202020204" pitchFamily="34" charset="0"/>
                <a:cs typeface="Arial" panose="020B0604020202020204" pitchFamily="34" charset="0"/>
              </a:rPr>
              <a:t>Tipo: D</a:t>
            </a:r>
            <a:r>
              <a:rPr lang="es-ES" sz="1800" dirty="0" err="1"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escriptiva</a:t>
            </a:r>
            <a:r>
              <a:rPr lang="es-VE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s-ES" sz="1800" dirty="0">
                <a:solidFill>
                  <a:srgbClr val="111827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Stewart</a:t>
            </a:r>
            <a:r>
              <a:rPr lang="es-VE" dirty="0">
                <a:solidFill>
                  <a:srgbClr val="111827"/>
                </a:solidFill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(2023) y </a:t>
            </a:r>
            <a:r>
              <a:rPr lang="es-ES" sz="1800" dirty="0"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Muguira</a:t>
            </a:r>
            <a:r>
              <a:rPr lang="es-VE" sz="1800" dirty="0">
                <a:solidFill>
                  <a:srgbClr val="111827"/>
                </a:solidFill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(2023). </a:t>
            </a:r>
            <a:r>
              <a:rPr lang="es-ES" sz="1800" dirty="0"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Factible - </a:t>
            </a: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Martínez (2022) y  Mateo, E (2023). De campo, Sambrano (2021) y Cajal (2024) </a:t>
            </a:r>
            <a:endParaRPr lang="es-V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VE" sz="20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2000" dirty="0">
                <a:latin typeface="Arial" panose="020B0604020202020204" pitchFamily="34" charset="0"/>
                <a:cs typeface="Arial" panose="020B0604020202020204" pitchFamily="34" charset="0"/>
              </a:rPr>
              <a:t>Diseño: No experimental – </a:t>
            </a:r>
            <a:r>
              <a:rPr lang="es-ES" sz="1800" dirty="0"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Hernández (2014) y Velázquez (2023). Transeccional – Padilla (2021) y  Londoño (2021)</a:t>
            </a:r>
            <a:endParaRPr lang="es-V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VE" sz="20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VE" sz="2000" dirty="0">
                <a:latin typeface="Arial" panose="020B0604020202020204" pitchFamily="34" charset="0"/>
                <a:cs typeface="Arial" panose="020B0604020202020204" pitchFamily="34" charset="0"/>
              </a:rPr>
              <a:t>Técnicas e Instrumento: Encuesta </a:t>
            </a:r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Farias </a:t>
            </a:r>
            <a:r>
              <a:rPr lang="es-VE" sz="2000" dirty="0">
                <a:latin typeface="Arial" panose="020B0604020202020204" pitchFamily="34" charset="0"/>
                <a:cs typeface="Arial" panose="020B0604020202020204" pitchFamily="34" charset="0"/>
              </a:rPr>
              <a:t>(2024). P</a:t>
            </a:r>
            <a:r>
              <a:rPr lang="es-VE" sz="1800" dirty="0"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reguntas cerradas </a:t>
            </a:r>
            <a:r>
              <a:rPr lang="es-VE" sz="2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s-VE" sz="1800" dirty="0"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Ortega</a:t>
            </a:r>
            <a:r>
              <a:rPr lang="es-VE" sz="2000" dirty="0">
                <a:effectLst/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 (2021</a:t>
            </a:r>
            <a:r>
              <a:rPr lang="es-VE" sz="2000" dirty="0">
                <a:latin typeface="Arial" panose="020B0604020202020204" pitchFamily="34" charset="0"/>
                <a:ea typeface="Microsoft Sans Serif" panose="020B0604020202020204" pitchFamily="34" charset="0"/>
                <a:cs typeface="Arial" panose="020B0604020202020204" pitchFamily="34" charset="0"/>
              </a:rPr>
              <a:t>).</a:t>
            </a:r>
            <a:endParaRPr lang="es-V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BFAA49B-B424-E47C-5E64-B46B0236021F}"/>
              </a:ext>
            </a:extLst>
          </p:cNvPr>
          <p:cNvSpPr txBox="1"/>
          <p:nvPr/>
        </p:nvSpPr>
        <p:spPr>
          <a:xfrm>
            <a:off x="205257" y="6488668"/>
            <a:ext cx="342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XX DE NOVIEMBRE DE 2024</a:t>
            </a:r>
            <a:endParaRPr lang="es-41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202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F8160DD-585A-9155-9BCB-A99FE97A08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33"/>
          <a:stretch/>
        </p:blipFill>
        <p:spPr>
          <a:xfrm>
            <a:off x="0" y="-1"/>
            <a:ext cx="12192000" cy="6895957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580920" y="1909936"/>
            <a:ext cx="8789218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000" b="1" dirty="0">
                <a:latin typeface="Arial Rounded MT Bold" panose="020F0704030504030204" pitchFamily="34" charset="0"/>
              </a:rPr>
              <a:t>Metodología de Desarrollo</a:t>
            </a:r>
          </a:p>
          <a:p>
            <a:r>
              <a:rPr lang="es-MX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Ingeniería web (IWEB) Roger Pressman (2010)</a:t>
            </a:r>
            <a:endParaRPr lang="es-V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s-VE" sz="2800" b="1" dirty="0">
              <a:latin typeface="Arial Rounded MT Bold" panose="020F0704030504030204" pitchFamily="34" charset="0"/>
            </a:endParaRPr>
          </a:p>
          <a:p>
            <a:endParaRPr lang="es-VE" sz="250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A412CBDA-96A4-4264-98E4-CCB462282C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3392671"/>
              </p:ext>
            </p:extLst>
          </p:nvPr>
        </p:nvGraphicFramePr>
        <p:xfrm>
          <a:off x="340822" y="3225355"/>
          <a:ext cx="11629505" cy="3056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4446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79315-EA20-49DA-6178-CD3891305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0133116-166D-0CA2-BFB2-D4CD90130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33"/>
          <a:stretch/>
        </p:blipFill>
        <p:spPr>
          <a:xfrm>
            <a:off x="0" y="-1"/>
            <a:ext cx="12192000" cy="689595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F83AAF6-4A66-1669-5D95-151F564698EB}"/>
              </a:ext>
            </a:extLst>
          </p:cNvPr>
          <p:cNvSpPr txBox="1"/>
          <p:nvPr/>
        </p:nvSpPr>
        <p:spPr>
          <a:xfrm>
            <a:off x="205258" y="6488668"/>
            <a:ext cx="24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XX DE ABRIL DE 2024</a:t>
            </a:r>
            <a:endParaRPr lang="es-419" b="1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68C55AE-E5FA-4EED-8020-1834F4611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732" y="720381"/>
            <a:ext cx="5132121" cy="5417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9F790722-C98F-4005-9A6C-21DAE192EC50}"/>
              </a:ext>
            </a:extLst>
          </p:cNvPr>
          <p:cNvSpPr/>
          <p:nvPr/>
        </p:nvSpPr>
        <p:spPr>
          <a:xfrm>
            <a:off x="1454509" y="2630756"/>
            <a:ext cx="1036856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000" b="1" dirty="0">
                <a:latin typeface="Arial Rounded MT Bold" panose="020F0704030504030204" pitchFamily="34" charset="0"/>
              </a:rPr>
              <a:t>Producto</a:t>
            </a:r>
          </a:p>
          <a:p>
            <a:endParaRPr lang="es-VE" sz="2800" b="1" dirty="0">
              <a:latin typeface="Arial Rounded MT Bold" panose="020F070403050403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CFA7B97-045A-47D2-AFEF-EEC301261F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481" y="3295114"/>
            <a:ext cx="1436914" cy="98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08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D6992-11AA-F2EF-79E3-F27A240C0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4F50EBE-EEE5-A2F2-5DB8-D97B14C515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33"/>
          <a:stretch/>
        </p:blipFill>
        <p:spPr>
          <a:xfrm>
            <a:off x="-99912" y="-37957"/>
            <a:ext cx="12192000" cy="6895957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7DE2E70A-A028-6DE5-6DE9-E4AF9547BEF5}"/>
              </a:ext>
            </a:extLst>
          </p:cNvPr>
          <p:cNvSpPr/>
          <p:nvPr/>
        </p:nvSpPr>
        <p:spPr>
          <a:xfrm>
            <a:off x="1550532" y="2858311"/>
            <a:ext cx="1036856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VE" sz="3000" b="1" dirty="0">
                <a:latin typeface="Arial Rounded MT Bold" panose="020F0704030504030204" pitchFamily="34" charset="0"/>
              </a:rPr>
              <a:t>Producto</a:t>
            </a:r>
          </a:p>
          <a:p>
            <a:endParaRPr lang="es-VE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13C34F-0AB8-84EA-077A-5B21256FB72B}"/>
              </a:ext>
            </a:extLst>
          </p:cNvPr>
          <p:cNvSpPr txBox="1"/>
          <p:nvPr/>
        </p:nvSpPr>
        <p:spPr>
          <a:xfrm>
            <a:off x="205258" y="6488668"/>
            <a:ext cx="2498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XX DE ABRIL DE 2024</a:t>
            </a:r>
            <a:endParaRPr lang="es-419" b="1" dirty="0">
              <a:solidFill>
                <a:schemeClr val="bg1"/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DB2022C-C59D-44A5-9148-D1A0C9EFE5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526" y="228355"/>
            <a:ext cx="4612938" cy="59696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Flecha: a la derecha con muesca 13">
            <a:extLst>
              <a:ext uri="{FF2B5EF4-FFF2-40B4-BE49-F238E27FC236}">
                <a16:creationId xmlns:a16="http://schemas.microsoft.com/office/drawing/2014/main" id="{6FC0F319-EE83-4D41-BBB2-F541D7A15F38}"/>
              </a:ext>
            </a:extLst>
          </p:cNvPr>
          <p:cNvSpPr/>
          <p:nvPr/>
        </p:nvSpPr>
        <p:spPr>
          <a:xfrm>
            <a:off x="3765112" y="2944368"/>
            <a:ext cx="978408" cy="484632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990238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662</Words>
  <Application>Microsoft Office PowerPoint</Application>
  <PresentationFormat>Panorámica</PresentationFormat>
  <Paragraphs>49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Asist. Decanato FING</dc:creator>
  <cp:lastModifiedBy>Usuario</cp:lastModifiedBy>
  <cp:revision>35</cp:revision>
  <dcterms:created xsi:type="dcterms:W3CDTF">2023-09-14T17:26:26Z</dcterms:created>
  <dcterms:modified xsi:type="dcterms:W3CDTF">2024-11-11T16:04:29Z</dcterms:modified>
</cp:coreProperties>
</file>