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db30e6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db30e6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bb832a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bb832a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bb832a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bb832a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bb832a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bb832a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bb832a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bb832a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bb832a1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bb832a1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19125" y="322300"/>
            <a:ext cx="8520600" cy="9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COLAS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57950" y="3268525"/>
            <a:ext cx="85206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Gerardo Antonio Sánchez Pinilla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95500" y="2643150"/>
            <a:ext cx="85206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Estructura de Datos I</a:t>
            </a:r>
            <a:endParaRPr sz="22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3893900"/>
            <a:ext cx="85206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Ingeniería de Sistemas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36675" y="66375"/>
            <a:ext cx="9573900" cy="1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080">
                <a:solidFill>
                  <a:schemeClr val="dk2"/>
                </a:solidFill>
              </a:rPr>
              <a:t>¿Qué es una cola en programación?</a:t>
            </a:r>
            <a:endParaRPr sz="462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5225"/>
            <a:ext cx="4796400" cy="39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subTitle"/>
          </p:nvPr>
        </p:nvSpPr>
        <p:spPr>
          <a:xfrm>
            <a:off x="5068375" y="925950"/>
            <a:ext cx="36819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“Todos sabemos lo</a:t>
            </a:r>
            <a:r>
              <a:rPr lang="es"/>
              <a:t> que es una cola. Más aún, ¡estamos hartos de hacer colas!”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un modelo de comportamiento  en que el primero que llega es el primero en ser atendido, los </a:t>
            </a:r>
            <a:r>
              <a:rPr lang="es"/>
              <a:t>demás</a:t>
            </a:r>
            <a:r>
              <a:rPr lang="es"/>
              <a:t> se van encolando hasta que les toque su turno.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5525"/>
            <a:ext cx="8873800" cy="30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92888" y="1399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Operaciones con Colas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92900" y="2077450"/>
            <a:ext cx="52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1</a:t>
            </a:r>
            <a:endParaRPr sz="2400"/>
          </a:p>
        </p:txBody>
      </p:sp>
      <p:sp>
        <p:nvSpPr>
          <p:cNvPr id="76" name="Google Shape;76;p15"/>
          <p:cNvSpPr txBox="1"/>
          <p:nvPr/>
        </p:nvSpPr>
        <p:spPr>
          <a:xfrm>
            <a:off x="6776825" y="2085100"/>
            <a:ext cx="52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2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750"/>
            <a:ext cx="8873800" cy="41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0" y="888300"/>
            <a:ext cx="8415325" cy="40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0" y="171900"/>
            <a:ext cx="386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Invertir el orden de la cola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5025"/>
            <a:ext cx="8615900" cy="42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85975" y="358075"/>
            <a:ext cx="6447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/>
              <a:t>MUCHAS GRACIAS</a:t>
            </a:r>
            <a:endParaRPr sz="5800"/>
          </a:p>
        </p:txBody>
      </p:sp>
      <p:sp>
        <p:nvSpPr>
          <p:cNvPr id="98" name="Google Shape;98;p19"/>
          <p:cNvSpPr txBox="1"/>
          <p:nvPr/>
        </p:nvSpPr>
        <p:spPr>
          <a:xfrm>
            <a:off x="4427125" y="2937075"/>
            <a:ext cx="4226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CODIFICACIÓN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