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chivo Black" panose="020B0604020202020204" charset="0"/>
      <p:regular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1EE6F-45A1-4802-AAF8-4D3E84D116DC}">
  <a:tblStyle styleId="{6011EE6F-45A1-4802-AAF8-4D3E84D11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0765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6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rgbClr val="4E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ACT. </a:t>
            </a:r>
            <a:r>
              <a:rPr lang="en" dirty="0" smtClean="0">
                <a:solidFill>
                  <a:schemeClr val="dk2"/>
                </a:solidFill>
              </a:rPr>
              <a:t>06 Reproductor Musical</a:t>
            </a:r>
            <a:endParaRPr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Fanny Yaneth Montero Cristóbal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Slidesgo </a:t>
            </a:r>
            <a:r>
              <a:rPr lang="en" sz="1000">
                <a:solidFill>
                  <a:schemeClr val="dk2"/>
                </a:solidFill>
              </a:rPr>
              <a:t>2022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5659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21" y="0"/>
            <a:ext cx="3156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98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9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7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27"/>
            <a:ext cx="9144000" cy="5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5066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47" y="0"/>
            <a:ext cx="3864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8721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561" y="0"/>
            <a:ext cx="5059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56" y="0"/>
            <a:ext cx="5214391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9328"/>
          <a:stretch/>
        </p:blipFill>
        <p:spPr>
          <a:xfrm>
            <a:off x="4494028" y="0"/>
            <a:ext cx="4720855" cy="404993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082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58102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361" y="0"/>
            <a:ext cx="50975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0573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94" y="0"/>
            <a:ext cx="3635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75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11</Words>
  <Application>Microsoft Office PowerPoint</Application>
  <PresentationFormat>Presentación en pantalla (16:9)</PresentationFormat>
  <Paragraphs>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Archivo Black</vt:lpstr>
      <vt:lpstr>Barlow</vt:lpstr>
      <vt:lpstr>Basic Customizable PhD Dissertation by Slidesgo</vt:lpstr>
      <vt:lpstr>ACT. 06 Reproductor Musical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Customizable PhD Dissertation</dc:title>
  <dc:creator>user</dc:creator>
  <cp:lastModifiedBy>Cuenta Microsoft</cp:lastModifiedBy>
  <cp:revision>8</cp:revision>
  <dcterms:modified xsi:type="dcterms:W3CDTF">2022-05-24T23:35:30Z</dcterms:modified>
</cp:coreProperties>
</file>