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embeddedFontLst>
    <p:embeddedFont>
      <p:font typeface="Exo 2" panose="020B0604020202020204" charset="0"/>
      <p:regular r:id="rId7"/>
      <p:bold r:id="rId8"/>
      <p:italic r:id="rId9"/>
      <p:boldItalic r:id="rId10"/>
    </p:embeddedFont>
    <p:embeddedFont>
      <p:font typeface="Comfortaa" panose="020B0604020202020204" charset="0"/>
      <p:regular r:id="rId11"/>
      <p:bold r:id="rId12"/>
    </p:embeddedFont>
    <p:embeddedFont>
      <p:font typeface="Righteous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DF713E-F48E-41CE-BCD0-B7BFDF293F8C}">
  <a:tblStyle styleId="{EDDF713E-F48E-41CE-BCD0-B7BFDF293F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30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864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f7657973e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f7657973e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72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fb216b4b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fb216b4b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00800" y="1035975"/>
            <a:ext cx="5856900" cy="23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Font typeface="Coiny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01063" y="3955200"/>
            <a:ext cx="4146600" cy="2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None/>
              <a:defRPr sz="1600" b="1">
                <a:solidFill>
                  <a:srgbClr val="191919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 b="1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 txBox="1">
            <a:spLocks noGrp="1"/>
          </p:cNvSpPr>
          <p:nvPr>
            <p:ph type="title"/>
          </p:nvPr>
        </p:nvSpPr>
        <p:spPr>
          <a:xfrm>
            <a:off x="720000" y="579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Exo 2"/>
              <a:buAutoNum type="arabicPeriod"/>
              <a:defRPr sz="1200">
                <a:latin typeface="Exo 2"/>
                <a:ea typeface="Exo 2"/>
                <a:cs typeface="Exo 2"/>
                <a:sym typeface="Exo 2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252" name="Google Shape;252;p7"/>
          <p:cNvGrpSpPr/>
          <p:nvPr/>
        </p:nvGrpSpPr>
        <p:grpSpPr>
          <a:xfrm>
            <a:off x="268900" y="199125"/>
            <a:ext cx="188000" cy="189525"/>
            <a:chOff x="1892850" y="1267800"/>
            <a:chExt cx="188000" cy="189525"/>
          </a:xfrm>
        </p:grpSpPr>
        <p:sp>
          <p:nvSpPr>
            <p:cNvPr id="253" name="Google Shape;253;p7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 flipH="1">
            <a:off x="8805640" y="4715765"/>
            <a:ext cx="236932" cy="237919"/>
            <a:chOff x="8805640" y="4715765"/>
            <a:chExt cx="236932" cy="237919"/>
          </a:xfrm>
        </p:grpSpPr>
        <p:sp>
          <p:nvSpPr>
            <p:cNvPr id="257" name="Google Shape;257;p7"/>
            <p:cNvSpPr/>
            <p:nvPr/>
          </p:nvSpPr>
          <p:spPr>
            <a:xfrm rot="-1067614">
              <a:off x="8830102" y="4739958"/>
              <a:ext cx="188007" cy="189532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 rot="-1067614">
              <a:off x="8889741" y="4822301"/>
              <a:ext cx="13926" cy="35001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 rot="-1067614">
              <a:off x="8910514" y="4806743"/>
              <a:ext cx="15576" cy="35451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7"/>
          <p:cNvGrpSpPr/>
          <p:nvPr/>
        </p:nvGrpSpPr>
        <p:grpSpPr>
          <a:xfrm>
            <a:off x="170015" y="4754843"/>
            <a:ext cx="238626" cy="239585"/>
            <a:chOff x="170015" y="4754843"/>
            <a:chExt cx="238626" cy="239585"/>
          </a:xfrm>
        </p:grpSpPr>
        <p:sp>
          <p:nvSpPr>
            <p:cNvPr id="261" name="Google Shape;261;p7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rgbClr val="DF2EC7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4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rgbClr val="D4B2E4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5" name="Google Shape;765;p3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-15750"/>
            <a:ext cx="9294403" cy="51594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34"/>
          <p:cNvGrpSpPr/>
          <p:nvPr/>
        </p:nvGrpSpPr>
        <p:grpSpPr>
          <a:xfrm flipH="1">
            <a:off x="8755687" y="199125"/>
            <a:ext cx="188000" cy="189525"/>
            <a:chOff x="1892850" y="1267800"/>
            <a:chExt cx="188000" cy="189525"/>
          </a:xfrm>
        </p:grpSpPr>
        <p:sp>
          <p:nvSpPr>
            <p:cNvPr id="767" name="Google Shape;767;p34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4"/>
          <p:cNvGrpSpPr/>
          <p:nvPr/>
        </p:nvGrpSpPr>
        <p:grpSpPr>
          <a:xfrm>
            <a:off x="170015" y="4715765"/>
            <a:ext cx="236932" cy="237919"/>
            <a:chOff x="8805640" y="4715765"/>
            <a:chExt cx="236932" cy="237919"/>
          </a:xfrm>
        </p:grpSpPr>
        <p:sp>
          <p:nvSpPr>
            <p:cNvPr id="771" name="Google Shape;771;p34"/>
            <p:cNvSpPr/>
            <p:nvPr/>
          </p:nvSpPr>
          <p:spPr>
            <a:xfrm rot="-1067614">
              <a:off x="8830102" y="4739958"/>
              <a:ext cx="188007" cy="189532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 rot="-1067614">
              <a:off x="8889741" y="4822301"/>
              <a:ext cx="13926" cy="35001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 rot="-1067614">
              <a:off x="8910514" y="4806743"/>
              <a:ext cx="15576" cy="35451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4"/>
          <p:cNvGrpSpPr/>
          <p:nvPr/>
        </p:nvGrpSpPr>
        <p:grpSpPr>
          <a:xfrm flipH="1">
            <a:off x="8803946" y="4754843"/>
            <a:ext cx="238626" cy="239585"/>
            <a:chOff x="170015" y="4754843"/>
            <a:chExt cx="238626" cy="239585"/>
          </a:xfrm>
        </p:grpSpPr>
        <p:sp>
          <p:nvSpPr>
            <p:cNvPr id="775" name="Google Shape;775;p34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4"/>
          <p:cNvGrpSpPr/>
          <p:nvPr/>
        </p:nvGrpSpPr>
        <p:grpSpPr>
          <a:xfrm flipH="1">
            <a:off x="169171" y="174093"/>
            <a:ext cx="238626" cy="239585"/>
            <a:chOff x="170015" y="4754843"/>
            <a:chExt cx="238626" cy="239585"/>
          </a:xfrm>
        </p:grpSpPr>
        <p:sp>
          <p:nvSpPr>
            <p:cNvPr id="779" name="Google Shape;779;p34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accent3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>
            <a:off x="-25775" y="-15750"/>
            <a:ext cx="9306000" cy="51594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5" name="Google Shape;785;p3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14175" y="150"/>
            <a:ext cx="92944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35"/>
          <p:cNvGrpSpPr/>
          <p:nvPr/>
        </p:nvGrpSpPr>
        <p:grpSpPr>
          <a:xfrm flipH="1">
            <a:off x="8755687" y="199125"/>
            <a:ext cx="188000" cy="189525"/>
            <a:chOff x="1892850" y="1267800"/>
            <a:chExt cx="188000" cy="189525"/>
          </a:xfrm>
        </p:grpSpPr>
        <p:sp>
          <p:nvSpPr>
            <p:cNvPr id="787" name="Google Shape;787;p35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5"/>
          <p:cNvGrpSpPr/>
          <p:nvPr/>
        </p:nvGrpSpPr>
        <p:grpSpPr>
          <a:xfrm>
            <a:off x="170015" y="4715765"/>
            <a:ext cx="236932" cy="237919"/>
            <a:chOff x="8805640" y="4715765"/>
            <a:chExt cx="236932" cy="237919"/>
          </a:xfrm>
        </p:grpSpPr>
        <p:sp>
          <p:nvSpPr>
            <p:cNvPr id="791" name="Google Shape;791;p35"/>
            <p:cNvSpPr/>
            <p:nvPr/>
          </p:nvSpPr>
          <p:spPr>
            <a:xfrm rot="-1067614">
              <a:off x="8830102" y="4739958"/>
              <a:ext cx="188007" cy="189532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 rot="-1067614">
              <a:off x="8889741" y="4822301"/>
              <a:ext cx="13926" cy="35001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 rot="-1067614">
              <a:off x="8910514" y="4806743"/>
              <a:ext cx="15576" cy="35451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5"/>
          <p:cNvGrpSpPr/>
          <p:nvPr/>
        </p:nvGrpSpPr>
        <p:grpSpPr>
          <a:xfrm flipH="1">
            <a:off x="8803946" y="4754843"/>
            <a:ext cx="238626" cy="239585"/>
            <a:chOff x="170015" y="4754843"/>
            <a:chExt cx="238626" cy="239585"/>
          </a:xfrm>
        </p:grpSpPr>
        <p:sp>
          <p:nvSpPr>
            <p:cNvPr id="795" name="Google Shape;795;p35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5"/>
          <p:cNvGrpSpPr/>
          <p:nvPr/>
        </p:nvGrpSpPr>
        <p:grpSpPr>
          <a:xfrm flipH="1">
            <a:off x="169171" y="174093"/>
            <a:ext cx="238626" cy="239585"/>
            <a:chOff x="170015" y="4754843"/>
            <a:chExt cx="238626" cy="239585"/>
          </a:xfrm>
        </p:grpSpPr>
        <p:sp>
          <p:nvSpPr>
            <p:cNvPr id="799" name="Google Shape;799;p35"/>
            <p:cNvSpPr/>
            <p:nvPr/>
          </p:nvSpPr>
          <p:spPr>
            <a:xfrm rot="-1115772">
              <a:off x="195327" y="4779872"/>
              <a:ext cx="188002" cy="189527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 rot="-1115772">
              <a:off x="255040" y="4862597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 rot="-1115772">
              <a:off x="275596" y="4846738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6072" y="5029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4" r:id="rId3"/>
    <p:sldLayoutId id="2147483680" r:id="rId4"/>
    <p:sldLayoutId id="214748368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8"/>
          <p:cNvSpPr/>
          <p:nvPr/>
        </p:nvSpPr>
        <p:spPr>
          <a:xfrm>
            <a:off x="200625" y="388650"/>
            <a:ext cx="8714400" cy="4366200"/>
          </a:xfrm>
          <a:prstGeom prst="roundRect">
            <a:avLst>
              <a:gd name="adj" fmla="val 16667"/>
            </a:avLst>
          </a:prstGeom>
          <a:solidFill>
            <a:srgbClr val="FFE7D7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1372813" y="3844200"/>
            <a:ext cx="4386000" cy="472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 txBox="1">
            <a:spLocks noGrp="1"/>
          </p:cNvSpPr>
          <p:nvPr>
            <p:ph type="ctrTitle"/>
          </p:nvPr>
        </p:nvSpPr>
        <p:spPr>
          <a:xfrm>
            <a:off x="600800" y="1035975"/>
            <a:ext cx="5856900" cy="23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900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 smtClean="0">
                <a:solidFill>
                  <a:schemeClr val="accent2"/>
                </a:solidFill>
              </a:rPr>
              <a:t>Fanny Yaneth Montero Cristóbal</a:t>
            </a:r>
            <a:r>
              <a:rPr lang="es-MX" sz="2800" dirty="0" smtClean="0">
                <a:solidFill>
                  <a:schemeClr val="lt2"/>
                </a:solidFill>
              </a:rPr>
              <a:t/>
            </a:r>
            <a:br>
              <a:rPr lang="es-MX" sz="2800" dirty="0" smtClean="0">
                <a:solidFill>
                  <a:schemeClr val="lt2"/>
                </a:solidFill>
              </a:rPr>
            </a:br>
            <a:r>
              <a:rPr lang="es-MX" sz="2800" dirty="0" smtClean="0">
                <a:solidFill>
                  <a:schemeClr val="lt2"/>
                </a:solidFill>
              </a:rPr>
              <a:t>04_Jugando con Flexbox</a:t>
            </a:r>
            <a:endParaRPr sz="2800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chemeClr val="lt1"/>
              </a:solidFill>
            </a:endParaRPr>
          </a:p>
        </p:txBody>
      </p:sp>
      <p:sp>
        <p:nvSpPr>
          <p:cNvPr id="813" name="Google Shape;813;p38"/>
          <p:cNvSpPr txBox="1">
            <a:spLocks noGrp="1"/>
          </p:cNvSpPr>
          <p:nvPr>
            <p:ph type="subTitle" idx="1"/>
          </p:nvPr>
        </p:nvSpPr>
        <p:spPr>
          <a:xfrm>
            <a:off x="1501063" y="3955200"/>
            <a:ext cx="4146600" cy="2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Docente: César Guerra Guerrero</a:t>
            </a:r>
            <a:endParaRPr dirty="0"/>
          </a:p>
        </p:txBody>
      </p:sp>
      <p:cxnSp>
        <p:nvCxnSpPr>
          <p:cNvPr id="814" name="Google Shape;814;p38"/>
          <p:cNvCxnSpPr/>
          <p:nvPr/>
        </p:nvCxnSpPr>
        <p:spPr>
          <a:xfrm>
            <a:off x="872575" y="3564625"/>
            <a:ext cx="5365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815" name="Google Shape;815;p38"/>
          <p:cNvGrpSpPr/>
          <p:nvPr/>
        </p:nvGrpSpPr>
        <p:grpSpPr>
          <a:xfrm>
            <a:off x="6703734" y="318661"/>
            <a:ext cx="1973232" cy="4824664"/>
            <a:chOff x="6877904" y="416211"/>
            <a:chExt cx="1933404" cy="4727282"/>
          </a:xfrm>
        </p:grpSpPr>
        <p:grpSp>
          <p:nvGrpSpPr>
            <p:cNvPr id="816" name="Google Shape;816;p38"/>
            <p:cNvGrpSpPr/>
            <p:nvPr/>
          </p:nvGrpSpPr>
          <p:grpSpPr>
            <a:xfrm>
              <a:off x="6877904" y="416211"/>
              <a:ext cx="1933404" cy="4727282"/>
              <a:chOff x="2863450" y="551025"/>
              <a:chExt cx="1856900" cy="4540225"/>
            </a:xfrm>
          </p:grpSpPr>
          <p:sp>
            <p:nvSpPr>
              <p:cNvPr id="817" name="Google Shape;817;p38"/>
              <p:cNvSpPr/>
              <p:nvPr/>
            </p:nvSpPr>
            <p:spPr>
              <a:xfrm>
                <a:off x="2863450" y="3592600"/>
                <a:ext cx="1856900" cy="63575"/>
              </a:xfrm>
              <a:custGeom>
                <a:avLst/>
                <a:gdLst/>
                <a:ahLst/>
                <a:cxnLst/>
                <a:rect l="l" t="t" r="r" b="b"/>
                <a:pathLst>
                  <a:path w="74276" h="2543" extrusionOk="0">
                    <a:moveTo>
                      <a:pt x="0" y="0"/>
                    </a:moveTo>
                    <a:lnTo>
                      <a:pt x="0" y="2542"/>
                    </a:lnTo>
                    <a:lnTo>
                      <a:pt x="74276" y="2542"/>
                    </a:lnTo>
                    <a:lnTo>
                      <a:pt x="74276" y="0"/>
                    </a:lnTo>
                    <a:close/>
                  </a:path>
                </a:pathLst>
              </a:custGeom>
              <a:solidFill>
                <a:srgbClr val="9E00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2863450" y="3305400"/>
                <a:ext cx="1856900" cy="287225"/>
              </a:xfrm>
              <a:custGeom>
                <a:avLst/>
                <a:gdLst/>
                <a:ahLst/>
                <a:cxnLst/>
                <a:rect l="l" t="t" r="r" b="b"/>
                <a:pathLst>
                  <a:path w="74276" h="11489" extrusionOk="0">
                    <a:moveTo>
                      <a:pt x="0" y="0"/>
                    </a:moveTo>
                    <a:lnTo>
                      <a:pt x="0" y="7610"/>
                    </a:lnTo>
                    <a:lnTo>
                      <a:pt x="0" y="11488"/>
                    </a:lnTo>
                    <a:lnTo>
                      <a:pt x="74276" y="11488"/>
                    </a:lnTo>
                    <a:lnTo>
                      <a:pt x="74276" y="7618"/>
                    </a:lnTo>
                    <a:lnTo>
                      <a:pt x="74276" y="0"/>
                    </a:lnTo>
                    <a:close/>
                  </a:path>
                </a:pathLst>
              </a:custGeom>
              <a:solidFill>
                <a:srgbClr val="DF2EC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>
                <a:off x="2863450" y="3006225"/>
                <a:ext cx="1856900" cy="299200"/>
              </a:xfrm>
              <a:custGeom>
                <a:avLst/>
                <a:gdLst/>
                <a:ahLst/>
                <a:cxnLst/>
                <a:rect l="l" t="t" r="r" b="b"/>
                <a:pathLst>
                  <a:path w="74276" h="11968" extrusionOk="0">
                    <a:moveTo>
                      <a:pt x="5365" y="1"/>
                    </a:moveTo>
                    <a:lnTo>
                      <a:pt x="4263" y="2461"/>
                    </a:lnTo>
                    <a:lnTo>
                      <a:pt x="0" y="11967"/>
                    </a:lnTo>
                    <a:lnTo>
                      <a:pt x="74276" y="11967"/>
                    </a:lnTo>
                    <a:lnTo>
                      <a:pt x="70001" y="2428"/>
                    </a:lnTo>
                    <a:lnTo>
                      <a:pt x="68912" y="1"/>
                    </a:lnTo>
                    <a:lnTo>
                      <a:pt x="61046" y="1"/>
                    </a:lnTo>
                    <a:cubicBezTo>
                      <a:pt x="61121" y="195"/>
                      <a:pt x="61162" y="402"/>
                      <a:pt x="61162" y="620"/>
                    </a:cubicBezTo>
                    <a:cubicBezTo>
                      <a:pt x="61162" y="958"/>
                      <a:pt x="61067" y="1281"/>
                      <a:pt x="60898" y="1549"/>
                    </a:cubicBezTo>
                    <a:lnTo>
                      <a:pt x="65783" y="1549"/>
                    </a:lnTo>
                    <a:lnTo>
                      <a:pt x="69493" y="9925"/>
                    </a:lnTo>
                    <a:lnTo>
                      <a:pt x="4783" y="9925"/>
                    </a:lnTo>
                    <a:lnTo>
                      <a:pt x="8492" y="1549"/>
                    </a:lnTo>
                    <a:lnTo>
                      <a:pt x="13379" y="1549"/>
                    </a:lnTo>
                    <a:cubicBezTo>
                      <a:pt x="13209" y="1281"/>
                      <a:pt x="13114" y="958"/>
                      <a:pt x="13114" y="620"/>
                    </a:cubicBezTo>
                    <a:cubicBezTo>
                      <a:pt x="13114" y="402"/>
                      <a:pt x="13156" y="195"/>
                      <a:pt x="13229" y="1"/>
                    </a:cubicBezTo>
                    <a:close/>
                  </a:path>
                </a:pathLst>
              </a:custGeom>
              <a:solidFill>
                <a:srgbClr val="9E00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8"/>
              <p:cNvSpPr/>
              <p:nvPr/>
            </p:nvSpPr>
            <p:spPr>
              <a:xfrm>
                <a:off x="2884075" y="551025"/>
                <a:ext cx="1815625" cy="907850"/>
              </a:xfrm>
              <a:custGeom>
                <a:avLst/>
                <a:gdLst/>
                <a:ahLst/>
                <a:cxnLst/>
                <a:rect l="l" t="t" r="r" b="b"/>
                <a:pathLst>
                  <a:path w="72625" h="36314" extrusionOk="0">
                    <a:moveTo>
                      <a:pt x="70397" y="2583"/>
                    </a:moveTo>
                    <a:lnTo>
                      <a:pt x="70397" y="33453"/>
                    </a:lnTo>
                    <a:lnTo>
                      <a:pt x="2228" y="33453"/>
                    </a:lnTo>
                    <a:lnTo>
                      <a:pt x="2228" y="2583"/>
                    </a:lnTo>
                    <a:close/>
                    <a:moveTo>
                      <a:pt x="0" y="1"/>
                    </a:moveTo>
                    <a:lnTo>
                      <a:pt x="0" y="36313"/>
                    </a:lnTo>
                    <a:lnTo>
                      <a:pt x="72625" y="36313"/>
                    </a:lnTo>
                    <a:lnTo>
                      <a:pt x="72625" y="1"/>
                    </a:lnTo>
                    <a:close/>
                  </a:path>
                </a:pathLst>
              </a:custGeom>
              <a:solidFill>
                <a:srgbClr val="DF2EC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8"/>
              <p:cNvSpPr/>
              <p:nvPr/>
            </p:nvSpPr>
            <p:spPr>
              <a:xfrm>
                <a:off x="2884075" y="1458850"/>
                <a:ext cx="1815625" cy="309500"/>
              </a:xfrm>
              <a:custGeom>
                <a:avLst/>
                <a:gdLst/>
                <a:ahLst/>
                <a:cxnLst/>
                <a:rect l="l" t="t" r="r" b="b"/>
                <a:pathLst>
                  <a:path w="72625" h="12380" extrusionOk="0">
                    <a:moveTo>
                      <a:pt x="0" y="0"/>
                    </a:moveTo>
                    <a:lnTo>
                      <a:pt x="4540" y="12379"/>
                    </a:lnTo>
                    <a:lnTo>
                      <a:pt x="68087" y="12379"/>
                    </a:lnTo>
                    <a:lnTo>
                      <a:pt x="72625" y="0"/>
                    </a:lnTo>
                    <a:close/>
                  </a:path>
                </a:pathLst>
              </a:custGeom>
              <a:solidFill>
                <a:srgbClr val="9E00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8"/>
              <p:cNvSpPr/>
              <p:nvPr/>
            </p:nvSpPr>
            <p:spPr>
              <a:xfrm>
                <a:off x="4617175" y="3656150"/>
                <a:ext cx="79975" cy="1433950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7358" extrusionOk="0">
                    <a:moveTo>
                      <a:pt x="0" y="0"/>
                    </a:moveTo>
                    <a:lnTo>
                      <a:pt x="0" y="7069"/>
                    </a:lnTo>
                    <a:lnTo>
                      <a:pt x="0" y="51634"/>
                    </a:lnTo>
                    <a:lnTo>
                      <a:pt x="0" y="57357"/>
                    </a:lnTo>
                    <a:lnTo>
                      <a:pt x="3198" y="57357"/>
                    </a:lnTo>
                    <a:lnTo>
                      <a:pt x="3198" y="44116"/>
                    </a:lnTo>
                    <a:lnTo>
                      <a:pt x="3198" y="27263"/>
                    </a:lnTo>
                    <a:lnTo>
                      <a:pt x="3198" y="10382"/>
                    </a:lnTo>
                    <a:lnTo>
                      <a:pt x="3198" y="0"/>
                    </a:lnTo>
                    <a:close/>
                  </a:path>
                </a:pathLst>
              </a:custGeom>
              <a:solidFill>
                <a:srgbClr val="019B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2939775" y="615600"/>
                <a:ext cx="1704225" cy="771750"/>
              </a:xfrm>
              <a:custGeom>
                <a:avLst/>
                <a:gdLst/>
                <a:ahLst/>
                <a:cxnLst/>
                <a:rect l="l" t="t" r="r" b="b"/>
                <a:pathLst>
                  <a:path w="68169" h="30870" extrusionOk="0">
                    <a:moveTo>
                      <a:pt x="0" y="0"/>
                    </a:moveTo>
                    <a:lnTo>
                      <a:pt x="0" y="30870"/>
                    </a:lnTo>
                    <a:lnTo>
                      <a:pt x="68169" y="30870"/>
                    </a:lnTo>
                    <a:lnTo>
                      <a:pt x="68169" y="0"/>
                    </a:lnTo>
                    <a:close/>
                  </a:path>
                </a:pathLst>
              </a:custGeom>
              <a:solidFill>
                <a:srgbClr val="FE558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3940125" y="4684875"/>
                <a:ext cx="677075" cy="405225"/>
              </a:xfrm>
              <a:custGeom>
                <a:avLst/>
                <a:gdLst/>
                <a:ahLst/>
                <a:cxnLst/>
                <a:rect l="l" t="t" r="r" b="b"/>
                <a:pathLst>
                  <a:path w="27083" h="16209" extrusionOk="0">
                    <a:moveTo>
                      <a:pt x="21095" y="0"/>
                    </a:moveTo>
                    <a:lnTo>
                      <a:pt x="18095" y="10972"/>
                    </a:lnTo>
                    <a:lnTo>
                      <a:pt x="9145" y="6599"/>
                    </a:lnTo>
                    <a:lnTo>
                      <a:pt x="8200" y="12548"/>
                    </a:lnTo>
                    <a:lnTo>
                      <a:pt x="1" y="16208"/>
                    </a:lnTo>
                    <a:lnTo>
                      <a:pt x="27082" y="16208"/>
                    </a:lnTo>
                    <a:lnTo>
                      <a:pt x="27082" y="10485"/>
                    </a:lnTo>
                    <a:lnTo>
                      <a:pt x="2109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2966600" y="3832875"/>
                <a:ext cx="1650600" cy="1257225"/>
              </a:xfrm>
              <a:custGeom>
                <a:avLst/>
                <a:gdLst/>
                <a:ahLst/>
                <a:cxnLst/>
                <a:rect l="l" t="t" r="r" b="b"/>
                <a:pathLst>
                  <a:path w="66024" h="50289" extrusionOk="0">
                    <a:moveTo>
                      <a:pt x="5765" y="15623"/>
                    </a:moveTo>
                    <a:lnTo>
                      <a:pt x="7329" y="19266"/>
                    </a:lnTo>
                    <a:lnTo>
                      <a:pt x="6107" y="20173"/>
                    </a:lnTo>
                    <a:lnTo>
                      <a:pt x="5942" y="23363"/>
                    </a:lnTo>
                    <a:lnTo>
                      <a:pt x="4560" y="19163"/>
                    </a:lnTo>
                    <a:lnTo>
                      <a:pt x="5613" y="18210"/>
                    </a:lnTo>
                    <a:lnTo>
                      <a:pt x="5765" y="15623"/>
                    </a:lnTo>
                    <a:close/>
                    <a:moveTo>
                      <a:pt x="58604" y="15623"/>
                    </a:moveTo>
                    <a:lnTo>
                      <a:pt x="58756" y="18210"/>
                    </a:lnTo>
                    <a:lnTo>
                      <a:pt x="59809" y="19163"/>
                    </a:lnTo>
                    <a:lnTo>
                      <a:pt x="58423" y="23363"/>
                    </a:lnTo>
                    <a:lnTo>
                      <a:pt x="58261" y="20175"/>
                    </a:lnTo>
                    <a:lnTo>
                      <a:pt x="57040" y="19267"/>
                    </a:lnTo>
                    <a:lnTo>
                      <a:pt x="58604" y="15623"/>
                    </a:lnTo>
                    <a:close/>
                    <a:moveTo>
                      <a:pt x="54519" y="25522"/>
                    </a:moveTo>
                    <a:lnTo>
                      <a:pt x="55316" y="28889"/>
                    </a:lnTo>
                    <a:lnTo>
                      <a:pt x="57502" y="29900"/>
                    </a:lnTo>
                    <a:lnTo>
                      <a:pt x="54646" y="36849"/>
                    </a:lnTo>
                    <a:lnTo>
                      <a:pt x="54650" y="31584"/>
                    </a:lnTo>
                    <a:lnTo>
                      <a:pt x="52151" y="30114"/>
                    </a:lnTo>
                    <a:lnTo>
                      <a:pt x="54519" y="25522"/>
                    </a:lnTo>
                    <a:close/>
                    <a:moveTo>
                      <a:pt x="9850" y="25522"/>
                    </a:moveTo>
                    <a:lnTo>
                      <a:pt x="12219" y="30114"/>
                    </a:lnTo>
                    <a:lnTo>
                      <a:pt x="9715" y="31584"/>
                    </a:lnTo>
                    <a:lnTo>
                      <a:pt x="9723" y="36849"/>
                    </a:lnTo>
                    <a:lnTo>
                      <a:pt x="6863" y="29900"/>
                    </a:lnTo>
                    <a:lnTo>
                      <a:pt x="9054" y="28889"/>
                    </a:lnTo>
                    <a:lnTo>
                      <a:pt x="9850" y="25522"/>
                    </a:lnTo>
                    <a:close/>
                    <a:moveTo>
                      <a:pt x="66023" y="0"/>
                    </a:moveTo>
                    <a:cubicBezTo>
                      <a:pt x="64959" y="115"/>
                      <a:pt x="63931" y="454"/>
                      <a:pt x="62994" y="970"/>
                    </a:cubicBezTo>
                    <a:cubicBezTo>
                      <a:pt x="60940" y="2088"/>
                      <a:pt x="59322" y="4036"/>
                      <a:pt x="58736" y="6305"/>
                    </a:cubicBezTo>
                    <a:cubicBezTo>
                      <a:pt x="58224" y="8294"/>
                      <a:pt x="58438" y="10436"/>
                      <a:pt x="57786" y="12383"/>
                    </a:cubicBezTo>
                    <a:cubicBezTo>
                      <a:pt x="56701" y="15619"/>
                      <a:pt x="53686" y="15894"/>
                      <a:pt x="51812" y="18239"/>
                    </a:cubicBezTo>
                    <a:cubicBezTo>
                      <a:pt x="49859" y="20685"/>
                      <a:pt x="49617" y="23879"/>
                      <a:pt x="49418" y="26892"/>
                    </a:cubicBezTo>
                    <a:cubicBezTo>
                      <a:pt x="49195" y="30317"/>
                      <a:pt x="48572" y="34232"/>
                      <a:pt x="45655" y="36040"/>
                    </a:cubicBezTo>
                    <a:cubicBezTo>
                      <a:pt x="44536" y="36738"/>
                      <a:pt x="43255" y="36999"/>
                      <a:pt x="41934" y="36999"/>
                    </a:cubicBezTo>
                    <a:cubicBezTo>
                      <a:pt x="40568" y="36999"/>
                      <a:pt x="39160" y="36719"/>
                      <a:pt x="37844" y="36354"/>
                    </a:cubicBezTo>
                    <a:cubicBezTo>
                      <a:pt x="35608" y="35733"/>
                      <a:pt x="33348" y="34897"/>
                      <a:pt x="31058" y="34897"/>
                    </a:cubicBezTo>
                    <a:cubicBezTo>
                      <a:pt x="30698" y="34897"/>
                      <a:pt x="30337" y="34918"/>
                      <a:pt x="29975" y="34963"/>
                    </a:cubicBezTo>
                    <a:cubicBezTo>
                      <a:pt x="28576" y="35136"/>
                      <a:pt x="27248" y="35673"/>
                      <a:pt x="25861" y="35917"/>
                    </a:cubicBezTo>
                    <a:cubicBezTo>
                      <a:pt x="25295" y="36015"/>
                      <a:pt x="24729" y="36063"/>
                      <a:pt x="24169" y="36063"/>
                    </a:cubicBezTo>
                    <a:cubicBezTo>
                      <a:pt x="21042" y="36063"/>
                      <a:pt x="18093" y="34562"/>
                      <a:pt x="16258" y="31930"/>
                    </a:cubicBezTo>
                    <a:cubicBezTo>
                      <a:pt x="13490" y="27948"/>
                      <a:pt x="13700" y="22670"/>
                      <a:pt x="11360" y="18490"/>
                    </a:cubicBezTo>
                    <a:cubicBezTo>
                      <a:pt x="9190" y="14616"/>
                      <a:pt x="4697" y="12082"/>
                      <a:pt x="310" y="11905"/>
                    </a:cubicBezTo>
                    <a:lnTo>
                      <a:pt x="0" y="11905"/>
                    </a:lnTo>
                    <a:lnTo>
                      <a:pt x="0" y="44565"/>
                    </a:lnTo>
                    <a:lnTo>
                      <a:pt x="5988" y="34080"/>
                    </a:lnTo>
                    <a:lnTo>
                      <a:pt x="8988" y="45052"/>
                    </a:lnTo>
                    <a:lnTo>
                      <a:pt x="17938" y="40679"/>
                    </a:lnTo>
                    <a:lnTo>
                      <a:pt x="18883" y="46628"/>
                    </a:lnTo>
                    <a:lnTo>
                      <a:pt x="27082" y="50288"/>
                    </a:lnTo>
                    <a:lnTo>
                      <a:pt x="38942" y="50288"/>
                    </a:lnTo>
                    <a:lnTo>
                      <a:pt x="47141" y="46628"/>
                    </a:lnTo>
                    <a:lnTo>
                      <a:pt x="48085" y="40679"/>
                    </a:lnTo>
                    <a:lnTo>
                      <a:pt x="57036" y="45052"/>
                    </a:lnTo>
                    <a:lnTo>
                      <a:pt x="60035" y="34080"/>
                    </a:lnTo>
                    <a:lnTo>
                      <a:pt x="66023" y="44565"/>
                    </a:lnTo>
                    <a:lnTo>
                      <a:pt x="66023" y="0"/>
                    </a:lnTo>
                    <a:close/>
                  </a:path>
                </a:pathLst>
              </a:custGeom>
              <a:solidFill>
                <a:srgbClr val="DF2EC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2966625" y="3656150"/>
                <a:ext cx="1650575" cy="1101700"/>
              </a:xfrm>
              <a:custGeom>
                <a:avLst/>
                <a:gdLst/>
                <a:ahLst/>
                <a:cxnLst/>
                <a:rect l="l" t="t" r="r" b="b"/>
                <a:pathLst>
                  <a:path w="66023" h="44068" extrusionOk="0">
                    <a:moveTo>
                      <a:pt x="39559" y="19766"/>
                    </a:moveTo>
                    <a:cubicBezTo>
                      <a:pt x="40542" y="19766"/>
                      <a:pt x="41333" y="20558"/>
                      <a:pt x="41333" y="21541"/>
                    </a:cubicBezTo>
                    <a:lnTo>
                      <a:pt x="41333" y="35838"/>
                    </a:lnTo>
                    <a:cubicBezTo>
                      <a:pt x="41333" y="36820"/>
                      <a:pt x="40542" y="37612"/>
                      <a:pt x="39559" y="37612"/>
                    </a:cubicBezTo>
                    <a:lnTo>
                      <a:pt x="26462" y="37612"/>
                    </a:lnTo>
                    <a:cubicBezTo>
                      <a:pt x="25481" y="37612"/>
                      <a:pt x="24688" y="36820"/>
                      <a:pt x="24688" y="35838"/>
                    </a:cubicBezTo>
                    <a:lnTo>
                      <a:pt x="24688" y="21541"/>
                    </a:lnTo>
                    <a:cubicBezTo>
                      <a:pt x="24688" y="20558"/>
                      <a:pt x="25481" y="19766"/>
                      <a:pt x="26462" y="19766"/>
                    </a:cubicBezTo>
                    <a:close/>
                    <a:moveTo>
                      <a:pt x="0" y="0"/>
                    </a:moveTo>
                    <a:lnTo>
                      <a:pt x="0" y="18974"/>
                    </a:lnTo>
                    <a:lnTo>
                      <a:pt x="309" y="18974"/>
                    </a:lnTo>
                    <a:cubicBezTo>
                      <a:pt x="4696" y="19151"/>
                      <a:pt x="9189" y="21685"/>
                      <a:pt x="11359" y="25559"/>
                    </a:cubicBezTo>
                    <a:cubicBezTo>
                      <a:pt x="13699" y="29739"/>
                      <a:pt x="13489" y="35017"/>
                      <a:pt x="16258" y="38999"/>
                    </a:cubicBezTo>
                    <a:cubicBezTo>
                      <a:pt x="18092" y="41631"/>
                      <a:pt x="21042" y="43132"/>
                      <a:pt x="24169" y="43132"/>
                    </a:cubicBezTo>
                    <a:cubicBezTo>
                      <a:pt x="24729" y="43132"/>
                      <a:pt x="25294" y="43084"/>
                      <a:pt x="25860" y="42986"/>
                    </a:cubicBezTo>
                    <a:cubicBezTo>
                      <a:pt x="27247" y="42742"/>
                      <a:pt x="28575" y="42205"/>
                      <a:pt x="29974" y="42032"/>
                    </a:cubicBezTo>
                    <a:cubicBezTo>
                      <a:pt x="30336" y="41987"/>
                      <a:pt x="30697" y="41966"/>
                      <a:pt x="31057" y="41966"/>
                    </a:cubicBezTo>
                    <a:cubicBezTo>
                      <a:pt x="33347" y="41966"/>
                      <a:pt x="35607" y="42802"/>
                      <a:pt x="37843" y="43423"/>
                    </a:cubicBezTo>
                    <a:cubicBezTo>
                      <a:pt x="39159" y="43788"/>
                      <a:pt x="40567" y="44068"/>
                      <a:pt x="41933" y="44068"/>
                    </a:cubicBezTo>
                    <a:cubicBezTo>
                      <a:pt x="43254" y="44068"/>
                      <a:pt x="44535" y="43807"/>
                      <a:pt x="45654" y="43109"/>
                    </a:cubicBezTo>
                    <a:cubicBezTo>
                      <a:pt x="48571" y="41301"/>
                      <a:pt x="49195" y="37385"/>
                      <a:pt x="49418" y="33961"/>
                    </a:cubicBezTo>
                    <a:cubicBezTo>
                      <a:pt x="49616" y="30948"/>
                      <a:pt x="49859" y="27754"/>
                      <a:pt x="51811" y="25308"/>
                    </a:cubicBezTo>
                    <a:cubicBezTo>
                      <a:pt x="53685" y="22964"/>
                      <a:pt x="56700" y="22688"/>
                      <a:pt x="57786" y="19452"/>
                    </a:cubicBezTo>
                    <a:cubicBezTo>
                      <a:pt x="58438" y="17505"/>
                      <a:pt x="58224" y="15363"/>
                      <a:pt x="58735" y="13374"/>
                    </a:cubicBezTo>
                    <a:cubicBezTo>
                      <a:pt x="59321" y="11105"/>
                      <a:pt x="60939" y="9157"/>
                      <a:pt x="62993" y="8039"/>
                    </a:cubicBezTo>
                    <a:cubicBezTo>
                      <a:pt x="63930" y="7523"/>
                      <a:pt x="64958" y="7184"/>
                      <a:pt x="66022" y="7069"/>
                    </a:cubicBezTo>
                    <a:lnTo>
                      <a:pt x="66022" y="0"/>
                    </a:lnTo>
                    <a:lnTo>
                      <a:pt x="50911" y="0"/>
                    </a:lnTo>
                    <a:lnTo>
                      <a:pt x="50911" y="7226"/>
                    </a:lnTo>
                    <a:cubicBezTo>
                      <a:pt x="50911" y="8311"/>
                      <a:pt x="50028" y="9194"/>
                      <a:pt x="48943" y="9194"/>
                    </a:cubicBezTo>
                    <a:lnTo>
                      <a:pt x="17079" y="9194"/>
                    </a:lnTo>
                    <a:cubicBezTo>
                      <a:pt x="15994" y="9194"/>
                      <a:pt x="15111" y="8311"/>
                      <a:pt x="15111" y="7226"/>
                    </a:cubicBezTo>
                    <a:lnTo>
                      <a:pt x="15111" y="0"/>
                    </a:lnTo>
                    <a:close/>
                  </a:path>
                </a:pathLst>
              </a:custGeom>
              <a:solidFill>
                <a:srgbClr val="FE558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2983025" y="3044925"/>
                <a:ext cx="1617775" cy="209425"/>
              </a:xfrm>
              <a:custGeom>
                <a:avLst/>
                <a:gdLst/>
                <a:ahLst/>
                <a:cxnLst/>
                <a:rect l="l" t="t" r="r" b="b"/>
                <a:pathLst>
                  <a:path w="64711" h="8377" extrusionOk="0">
                    <a:moveTo>
                      <a:pt x="22039" y="1705"/>
                    </a:moveTo>
                    <a:cubicBezTo>
                      <a:pt x="23103" y="1705"/>
                      <a:pt x="23967" y="1977"/>
                      <a:pt x="23967" y="2315"/>
                    </a:cubicBezTo>
                    <a:lnTo>
                      <a:pt x="23967" y="3256"/>
                    </a:lnTo>
                    <a:cubicBezTo>
                      <a:pt x="23967" y="3595"/>
                      <a:pt x="23103" y="3866"/>
                      <a:pt x="22039" y="3866"/>
                    </a:cubicBezTo>
                    <a:cubicBezTo>
                      <a:pt x="20979" y="3866"/>
                      <a:pt x="20117" y="3595"/>
                      <a:pt x="20117" y="3256"/>
                    </a:cubicBezTo>
                    <a:lnTo>
                      <a:pt x="20117" y="2315"/>
                    </a:lnTo>
                    <a:cubicBezTo>
                      <a:pt x="20117" y="1977"/>
                      <a:pt x="20979" y="1705"/>
                      <a:pt x="22039" y="1705"/>
                    </a:cubicBezTo>
                    <a:close/>
                    <a:moveTo>
                      <a:pt x="42671" y="1705"/>
                    </a:moveTo>
                    <a:cubicBezTo>
                      <a:pt x="43732" y="1705"/>
                      <a:pt x="44594" y="1977"/>
                      <a:pt x="44594" y="2315"/>
                    </a:cubicBezTo>
                    <a:lnTo>
                      <a:pt x="44594" y="3256"/>
                    </a:lnTo>
                    <a:cubicBezTo>
                      <a:pt x="44594" y="3595"/>
                      <a:pt x="43732" y="3866"/>
                      <a:pt x="42671" y="3866"/>
                    </a:cubicBezTo>
                    <a:cubicBezTo>
                      <a:pt x="41606" y="3866"/>
                      <a:pt x="40744" y="3595"/>
                      <a:pt x="40744" y="3256"/>
                    </a:cubicBezTo>
                    <a:lnTo>
                      <a:pt x="40744" y="2315"/>
                    </a:lnTo>
                    <a:cubicBezTo>
                      <a:pt x="40744" y="1977"/>
                      <a:pt x="41606" y="1705"/>
                      <a:pt x="42671" y="1705"/>
                    </a:cubicBezTo>
                    <a:close/>
                    <a:moveTo>
                      <a:pt x="27515" y="3718"/>
                    </a:moveTo>
                    <a:cubicBezTo>
                      <a:pt x="28575" y="3718"/>
                      <a:pt x="29437" y="3991"/>
                      <a:pt x="29437" y="4325"/>
                    </a:cubicBezTo>
                    <a:lnTo>
                      <a:pt x="29437" y="5270"/>
                    </a:lnTo>
                    <a:cubicBezTo>
                      <a:pt x="29437" y="5609"/>
                      <a:pt x="28575" y="5880"/>
                      <a:pt x="27515" y="5880"/>
                    </a:cubicBezTo>
                    <a:cubicBezTo>
                      <a:pt x="26450" y="5880"/>
                      <a:pt x="25587" y="5609"/>
                      <a:pt x="25587" y="5270"/>
                    </a:cubicBezTo>
                    <a:lnTo>
                      <a:pt x="25587" y="4325"/>
                    </a:lnTo>
                    <a:cubicBezTo>
                      <a:pt x="25587" y="3991"/>
                      <a:pt x="26451" y="3718"/>
                      <a:pt x="27515" y="3718"/>
                    </a:cubicBezTo>
                    <a:close/>
                    <a:moveTo>
                      <a:pt x="37195" y="3718"/>
                    </a:moveTo>
                    <a:cubicBezTo>
                      <a:pt x="38260" y="3718"/>
                      <a:pt x="39122" y="3991"/>
                      <a:pt x="39122" y="4325"/>
                    </a:cubicBezTo>
                    <a:lnTo>
                      <a:pt x="39122" y="5270"/>
                    </a:lnTo>
                    <a:cubicBezTo>
                      <a:pt x="39122" y="5609"/>
                      <a:pt x="38260" y="5880"/>
                      <a:pt x="37195" y="5880"/>
                    </a:cubicBezTo>
                    <a:cubicBezTo>
                      <a:pt x="36134" y="5880"/>
                      <a:pt x="35272" y="5609"/>
                      <a:pt x="35272" y="5270"/>
                    </a:cubicBezTo>
                    <a:lnTo>
                      <a:pt x="35272" y="4325"/>
                    </a:lnTo>
                    <a:cubicBezTo>
                      <a:pt x="35272" y="3991"/>
                      <a:pt x="36134" y="3718"/>
                      <a:pt x="37195" y="3718"/>
                    </a:cubicBezTo>
                    <a:close/>
                    <a:moveTo>
                      <a:pt x="18358" y="4189"/>
                    </a:moveTo>
                    <a:cubicBezTo>
                      <a:pt x="19423" y="4189"/>
                      <a:pt x="20281" y="4461"/>
                      <a:pt x="20281" y="4799"/>
                    </a:cubicBezTo>
                    <a:lnTo>
                      <a:pt x="20281" y="5744"/>
                    </a:lnTo>
                    <a:cubicBezTo>
                      <a:pt x="20281" y="6079"/>
                      <a:pt x="19423" y="6351"/>
                      <a:pt x="18358" y="6351"/>
                    </a:cubicBezTo>
                    <a:cubicBezTo>
                      <a:pt x="17298" y="6351"/>
                      <a:pt x="16435" y="6078"/>
                      <a:pt x="16435" y="5744"/>
                    </a:cubicBezTo>
                    <a:lnTo>
                      <a:pt x="16435" y="4799"/>
                    </a:lnTo>
                    <a:cubicBezTo>
                      <a:pt x="16435" y="4461"/>
                      <a:pt x="17298" y="4189"/>
                      <a:pt x="18358" y="4189"/>
                    </a:cubicBezTo>
                    <a:close/>
                    <a:moveTo>
                      <a:pt x="46351" y="4189"/>
                    </a:moveTo>
                    <a:cubicBezTo>
                      <a:pt x="47413" y="4189"/>
                      <a:pt x="48275" y="4461"/>
                      <a:pt x="48275" y="4799"/>
                    </a:cubicBezTo>
                    <a:lnTo>
                      <a:pt x="48275" y="5744"/>
                    </a:lnTo>
                    <a:cubicBezTo>
                      <a:pt x="48275" y="6079"/>
                      <a:pt x="47413" y="6351"/>
                      <a:pt x="46351" y="6351"/>
                    </a:cubicBezTo>
                    <a:cubicBezTo>
                      <a:pt x="45287" y="6351"/>
                      <a:pt x="44429" y="6078"/>
                      <a:pt x="44429" y="5744"/>
                    </a:cubicBezTo>
                    <a:lnTo>
                      <a:pt x="44429" y="4799"/>
                    </a:lnTo>
                    <a:cubicBezTo>
                      <a:pt x="44429" y="4461"/>
                      <a:pt x="45287" y="4189"/>
                      <a:pt x="46351" y="4189"/>
                    </a:cubicBezTo>
                    <a:close/>
                    <a:moveTo>
                      <a:pt x="3709" y="1"/>
                    </a:moveTo>
                    <a:lnTo>
                      <a:pt x="0" y="8377"/>
                    </a:lnTo>
                    <a:lnTo>
                      <a:pt x="64710" y="8377"/>
                    </a:lnTo>
                    <a:lnTo>
                      <a:pt x="61000" y="1"/>
                    </a:lnTo>
                    <a:lnTo>
                      <a:pt x="56115" y="1"/>
                    </a:lnTo>
                    <a:cubicBezTo>
                      <a:pt x="55867" y="401"/>
                      <a:pt x="55471" y="693"/>
                      <a:pt x="54997" y="801"/>
                    </a:cubicBezTo>
                    <a:lnTo>
                      <a:pt x="54997" y="4576"/>
                    </a:lnTo>
                    <a:cubicBezTo>
                      <a:pt x="56140" y="4655"/>
                      <a:pt x="57014" y="5072"/>
                      <a:pt x="57014" y="5575"/>
                    </a:cubicBezTo>
                    <a:cubicBezTo>
                      <a:pt x="57014" y="6136"/>
                      <a:pt x="55938" y="6590"/>
                      <a:pt x="54605" y="6590"/>
                    </a:cubicBezTo>
                    <a:cubicBezTo>
                      <a:pt x="53276" y="6590"/>
                      <a:pt x="52194" y="6136"/>
                      <a:pt x="52194" y="5575"/>
                    </a:cubicBezTo>
                    <a:cubicBezTo>
                      <a:pt x="52194" y="5088"/>
                      <a:pt x="53016" y="4680"/>
                      <a:pt x="54105" y="4585"/>
                    </a:cubicBezTo>
                    <a:lnTo>
                      <a:pt x="54105" y="801"/>
                    </a:lnTo>
                    <a:lnTo>
                      <a:pt x="54114" y="776"/>
                    </a:lnTo>
                    <a:cubicBezTo>
                      <a:pt x="53685" y="653"/>
                      <a:pt x="53325" y="372"/>
                      <a:pt x="53098" y="1"/>
                    </a:cubicBezTo>
                    <a:lnTo>
                      <a:pt x="11611" y="1"/>
                    </a:lnTo>
                    <a:cubicBezTo>
                      <a:pt x="11384" y="372"/>
                      <a:pt x="11026" y="653"/>
                      <a:pt x="10597" y="776"/>
                    </a:cubicBezTo>
                    <a:lnTo>
                      <a:pt x="10605" y="801"/>
                    </a:lnTo>
                    <a:lnTo>
                      <a:pt x="10605" y="4585"/>
                    </a:lnTo>
                    <a:cubicBezTo>
                      <a:pt x="11694" y="4680"/>
                      <a:pt x="12515" y="5088"/>
                      <a:pt x="12515" y="5575"/>
                    </a:cubicBezTo>
                    <a:cubicBezTo>
                      <a:pt x="12515" y="6136"/>
                      <a:pt x="11434" y="6590"/>
                      <a:pt x="10105" y="6590"/>
                    </a:cubicBezTo>
                    <a:cubicBezTo>
                      <a:pt x="8773" y="6590"/>
                      <a:pt x="7695" y="6136"/>
                      <a:pt x="7695" y="5575"/>
                    </a:cubicBezTo>
                    <a:cubicBezTo>
                      <a:pt x="7695" y="5072"/>
                      <a:pt x="8571" y="4655"/>
                      <a:pt x="9713" y="4576"/>
                    </a:cubicBezTo>
                    <a:lnTo>
                      <a:pt x="9713" y="801"/>
                    </a:lnTo>
                    <a:cubicBezTo>
                      <a:pt x="9239" y="693"/>
                      <a:pt x="8842" y="401"/>
                      <a:pt x="8596" y="1"/>
                    </a:cubicBezTo>
                    <a:close/>
                  </a:path>
                </a:pathLst>
              </a:custGeom>
              <a:solidFill>
                <a:srgbClr val="D4B2E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2997550" y="1768325"/>
                <a:ext cx="1588700" cy="1237925"/>
              </a:xfrm>
              <a:custGeom>
                <a:avLst/>
                <a:gdLst/>
                <a:ahLst/>
                <a:cxnLst/>
                <a:rect l="l" t="t" r="r" b="b"/>
                <a:pathLst>
                  <a:path w="63548" h="49517" extrusionOk="0">
                    <a:moveTo>
                      <a:pt x="58798" y="3772"/>
                    </a:moveTo>
                    <a:lnTo>
                      <a:pt x="58798" y="46216"/>
                    </a:lnTo>
                    <a:lnTo>
                      <a:pt x="4750" y="46216"/>
                    </a:lnTo>
                    <a:lnTo>
                      <a:pt x="4750" y="3772"/>
                    </a:lnTo>
                    <a:close/>
                    <a:moveTo>
                      <a:pt x="1" y="0"/>
                    </a:moveTo>
                    <a:lnTo>
                      <a:pt x="1" y="6599"/>
                    </a:lnTo>
                    <a:lnTo>
                      <a:pt x="1" y="22089"/>
                    </a:lnTo>
                    <a:lnTo>
                      <a:pt x="1" y="37489"/>
                    </a:lnTo>
                    <a:lnTo>
                      <a:pt x="1" y="49517"/>
                    </a:lnTo>
                    <a:lnTo>
                      <a:pt x="7865" y="49517"/>
                    </a:lnTo>
                    <a:cubicBezTo>
                      <a:pt x="8113" y="48844"/>
                      <a:pt x="8765" y="48365"/>
                      <a:pt x="9524" y="48365"/>
                    </a:cubicBezTo>
                    <a:cubicBezTo>
                      <a:pt x="10284" y="48365"/>
                      <a:pt x="10932" y="48844"/>
                      <a:pt x="11184" y="49517"/>
                    </a:cubicBezTo>
                    <a:lnTo>
                      <a:pt x="52365" y="49517"/>
                    </a:lnTo>
                    <a:cubicBezTo>
                      <a:pt x="52616" y="48844"/>
                      <a:pt x="53264" y="48365"/>
                      <a:pt x="54024" y="48365"/>
                    </a:cubicBezTo>
                    <a:cubicBezTo>
                      <a:pt x="54782" y="48365"/>
                      <a:pt x="55434" y="48844"/>
                      <a:pt x="55682" y="49517"/>
                    </a:cubicBezTo>
                    <a:lnTo>
                      <a:pt x="63548" y="49517"/>
                    </a:lnTo>
                    <a:lnTo>
                      <a:pt x="63548" y="37327"/>
                    </a:lnTo>
                    <a:lnTo>
                      <a:pt x="63548" y="21816"/>
                    </a:lnTo>
                    <a:lnTo>
                      <a:pt x="63548" y="6206"/>
                    </a:lnTo>
                    <a:lnTo>
                      <a:pt x="63548" y="0"/>
                    </a:lnTo>
                    <a:close/>
                  </a:path>
                </a:pathLst>
              </a:custGeom>
              <a:solidFill>
                <a:srgbClr val="DF2EC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3116300" y="1862600"/>
                <a:ext cx="1351225" cy="1061125"/>
              </a:xfrm>
              <a:custGeom>
                <a:avLst/>
                <a:gdLst/>
                <a:ahLst/>
                <a:cxnLst/>
                <a:rect l="l" t="t" r="r" b="b"/>
                <a:pathLst>
                  <a:path w="54049" h="42445" extrusionOk="0">
                    <a:moveTo>
                      <a:pt x="37637" y="5019"/>
                    </a:moveTo>
                    <a:cubicBezTo>
                      <a:pt x="38363" y="5019"/>
                      <a:pt x="38953" y="5608"/>
                      <a:pt x="38953" y="6335"/>
                    </a:cubicBezTo>
                    <a:lnTo>
                      <a:pt x="38953" y="7267"/>
                    </a:lnTo>
                    <a:lnTo>
                      <a:pt x="38953" y="9079"/>
                    </a:lnTo>
                    <a:lnTo>
                      <a:pt x="38953" y="10288"/>
                    </a:lnTo>
                    <a:cubicBezTo>
                      <a:pt x="43175" y="10296"/>
                      <a:pt x="46603" y="13729"/>
                      <a:pt x="46603" y="17951"/>
                    </a:cubicBezTo>
                    <a:cubicBezTo>
                      <a:pt x="46603" y="22171"/>
                      <a:pt x="43168" y="25609"/>
                      <a:pt x="38943" y="25609"/>
                    </a:cubicBezTo>
                    <a:cubicBezTo>
                      <a:pt x="38943" y="25609"/>
                      <a:pt x="38942" y="25609"/>
                      <a:pt x="38942" y="25609"/>
                    </a:cubicBezTo>
                    <a:cubicBezTo>
                      <a:pt x="38277" y="25609"/>
                      <a:pt x="37628" y="25522"/>
                      <a:pt x="37018" y="25362"/>
                    </a:cubicBezTo>
                    <a:cubicBezTo>
                      <a:pt x="35587" y="27771"/>
                      <a:pt x="33354" y="29789"/>
                      <a:pt x="30301" y="30693"/>
                    </a:cubicBezTo>
                    <a:lnTo>
                      <a:pt x="30301" y="33989"/>
                    </a:lnTo>
                    <a:lnTo>
                      <a:pt x="32318" y="33989"/>
                    </a:lnTo>
                    <a:cubicBezTo>
                      <a:pt x="32760" y="33989"/>
                      <a:pt x="33118" y="34349"/>
                      <a:pt x="33118" y="34790"/>
                    </a:cubicBezTo>
                    <a:cubicBezTo>
                      <a:pt x="33118" y="35009"/>
                      <a:pt x="33028" y="35211"/>
                      <a:pt x="32883" y="35355"/>
                    </a:cubicBezTo>
                    <a:cubicBezTo>
                      <a:pt x="32739" y="35496"/>
                      <a:pt x="32537" y="35586"/>
                      <a:pt x="32318" y="35586"/>
                    </a:cubicBezTo>
                    <a:lnTo>
                      <a:pt x="32033" y="35586"/>
                    </a:lnTo>
                    <a:cubicBezTo>
                      <a:pt x="32632" y="35586"/>
                      <a:pt x="33118" y="36073"/>
                      <a:pt x="33118" y="36672"/>
                    </a:cubicBezTo>
                    <a:lnTo>
                      <a:pt x="33118" y="38505"/>
                    </a:lnTo>
                    <a:cubicBezTo>
                      <a:pt x="33118" y="39103"/>
                      <a:pt x="32632" y="39590"/>
                      <a:pt x="32033" y="39590"/>
                    </a:cubicBezTo>
                    <a:lnTo>
                      <a:pt x="21124" y="39590"/>
                    </a:lnTo>
                    <a:cubicBezTo>
                      <a:pt x="20525" y="39590"/>
                      <a:pt x="20042" y="39103"/>
                      <a:pt x="20042" y="38505"/>
                    </a:cubicBezTo>
                    <a:lnTo>
                      <a:pt x="20042" y="36672"/>
                    </a:lnTo>
                    <a:cubicBezTo>
                      <a:pt x="20042" y="36073"/>
                      <a:pt x="20525" y="35586"/>
                      <a:pt x="21124" y="35586"/>
                    </a:cubicBezTo>
                    <a:lnTo>
                      <a:pt x="20839" y="35586"/>
                    </a:lnTo>
                    <a:cubicBezTo>
                      <a:pt x="20397" y="35586"/>
                      <a:pt x="20042" y="35232"/>
                      <a:pt x="20042" y="34790"/>
                    </a:cubicBezTo>
                    <a:cubicBezTo>
                      <a:pt x="20042" y="34572"/>
                      <a:pt x="20133" y="34370"/>
                      <a:pt x="20273" y="34225"/>
                    </a:cubicBezTo>
                    <a:cubicBezTo>
                      <a:pt x="20418" y="34081"/>
                      <a:pt x="20620" y="33989"/>
                      <a:pt x="20839" y="33989"/>
                    </a:cubicBezTo>
                    <a:lnTo>
                      <a:pt x="22857" y="33989"/>
                    </a:lnTo>
                    <a:lnTo>
                      <a:pt x="22857" y="30635"/>
                    </a:lnTo>
                    <a:cubicBezTo>
                      <a:pt x="19889" y="29702"/>
                      <a:pt x="17711" y="27709"/>
                      <a:pt x="16308" y="25337"/>
                    </a:cubicBezTo>
                    <a:cubicBezTo>
                      <a:pt x="15664" y="25514"/>
                      <a:pt x="14983" y="25610"/>
                      <a:pt x="14282" y="25610"/>
                    </a:cubicBezTo>
                    <a:cubicBezTo>
                      <a:pt x="10057" y="25610"/>
                      <a:pt x="6619" y="22172"/>
                      <a:pt x="6619" y="17951"/>
                    </a:cubicBezTo>
                    <a:cubicBezTo>
                      <a:pt x="6619" y="13725"/>
                      <a:pt x="10057" y="10288"/>
                      <a:pt x="14282" y="10288"/>
                    </a:cubicBezTo>
                    <a:lnTo>
                      <a:pt x="14389" y="10288"/>
                    </a:lnTo>
                    <a:lnTo>
                      <a:pt x="14389" y="9079"/>
                    </a:lnTo>
                    <a:lnTo>
                      <a:pt x="14389" y="7267"/>
                    </a:lnTo>
                    <a:lnTo>
                      <a:pt x="14389" y="6760"/>
                    </a:lnTo>
                    <a:cubicBezTo>
                      <a:pt x="14389" y="5798"/>
                      <a:pt x="15173" y="5019"/>
                      <a:pt x="16135" y="5019"/>
                    </a:cubicBezTo>
                    <a:close/>
                    <a:moveTo>
                      <a:pt x="0" y="1"/>
                    </a:moveTo>
                    <a:lnTo>
                      <a:pt x="0" y="42445"/>
                    </a:lnTo>
                    <a:lnTo>
                      <a:pt x="54048" y="42445"/>
                    </a:lnTo>
                    <a:lnTo>
                      <a:pt x="54048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4392600" y="4223425"/>
                <a:ext cx="69250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7742" extrusionOk="0">
                    <a:moveTo>
                      <a:pt x="1564" y="1"/>
                    </a:moveTo>
                    <a:lnTo>
                      <a:pt x="0" y="3644"/>
                    </a:lnTo>
                    <a:lnTo>
                      <a:pt x="1221" y="4551"/>
                    </a:lnTo>
                    <a:lnTo>
                      <a:pt x="1383" y="7741"/>
                    </a:lnTo>
                    <a:lnTo>
                      <a:pt x="2769" y="3541"/>
                    </a:lnTo>
                    <a:lnTo>
                      <a:pt x="1716" y="2588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FCDD8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4270325" y="4470925"/>
                <a:ext cx="133850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11328" extrusionOk="0">
                    <a:moveTo>
                      <a:pt x="2370" y="0"/>
                    </a:moveTo>
                    <a:lnTo>
                      <a:pt x="1" y="4592"/>
                    </a:lnTo>
                    <a:lnTo>
                      <a:pt x="2501" y="6062"/>
                    </a:lnTo>
                    <a:lnTo>
                      <a:pt x="2497" y="11327"/>
                    </a:lnTo>
                    <a:lnTo>
                      <a:pt x="5353" y="4378"/>
                    </a:lnTo>
                    <a:lnTo>
                      <a:pt x="3166" y="3367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FCDD8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4287875" y="3064325"/>
                <a:ext cx="120525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5814" extrusionOk="0">
                    <a:moveTo>
                      <a:pt x="1920" y="0"/>
                    </a:moveTo>
                    <a:lnTo>
                      <a:pt x="1911" y="25"/>
                    </a:lnTo>
                    <a:lnTo>
                      <a:pt x="1911" y="3809"/>
                    </a:lnTo>
                    <a:cubicBezTo>
                      <a:pt x="821" y="3904"/>
                      <a:pt x="0" y="4312"/>
                      <a:pt x="0" y="4799"/>
                    </a:cubicBezTo>
                    <a:cubicBezTo>
                      <a:pt x="0" y="5360"/>
                      <a:pt x="1081" y="5814"/>
                      <a:pt x="2410" y="5814"/>
                    </a:cubicBezTo>
                    <a:cubicBezTo>
                      <a:pt x="3744" y="5814"/>
                      <a:pt x="4820" y="5360"/>
                      <a:pt x="4820" y="4799"/>
                    </a:cubicBezTo>
                    <a:cubicBezTo>
                      <a:pt x="4820" y="4296"/>
                      <a:pt x="3946" y="3879"/>
                      <a:pt x="2803" y="3800"/>
                    </a:cubicBezTo>
                    <a:lnTo>
                      <a:pt x="2803" y="25"/>
                    </a:lnTo>
                    <a:cubicBezTo>
                      <a:pt x="2678" y="54"/>
                      <a:pt x="2547" y="71"/>
                      <a:pt x="2410" y="71"/>
                    </a:cubicBezTo>
                    <a:cubicBezTo>
                      <a:pt x="2241" y="71"/>
                      <a:pt x="2076" y="46"/>
                      <a:pt x="1920" y="0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4303875" y="2977450"/>
                <a:ext cx="8865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3546" extrusionOk="0">
                    <a:moveTo>
                      <a:pt x="1771" y="0"/>
                    </a:moveTo>
                    <a:cubicBezTo>
                      <a:pt x="1011" y="0"/>
                      <a:pt x="363" y="479"/>
                      <a:pt x="112" y="1152"/>
                    </a:cubicBezTo>
                    <a:cubicBezTo>
                      <a:pt x="41" y="1346"/>
                      <a:pt x="1" y="1553"/>
                      <a:pt x="1" y="1771"/>
                    </a:cubicBezTo>
                    <a:cubicBezTo>
                      <a:pt x="1" y="2109"/>
                      <a:pt x="95" y="2432"/>
                      <a:pt x="264" y="2700"/>
                    </a:cubicBezTo>
                    <a:cubicBezTo>
                      <a:pt x="491" y="3071"/>
                      <a:pt x="851" y="3352"/>
                      <a:pt x="1280" y="3475"/>
                    </a:cubicBezTo>
                    <a:cubicBezTo>
                      <a:pt x="1436" y="3521"/>
                      <a:pt x="1602" y="3546"/>
                      <a:pt x="1771" y="3546"/>
                    </a:cubicBezTo>
                    <a:cubicBezTo>
                      <a:pt x="1907" y="3546"/>
                      <a:pt x="2039" y="3529"/>
                      <a:pt x="2163" y="3500"/>
                    </a:cubicBezTo>
                    <a:cubicBezTo>
                      <a:pt x="2637" y="3392"/>
                      <a:pt x="3033" y="3100"/>
                      <a:pt x="3281" y="2700"/>
                    </a:cubicBezTo>
                    <a:cubicBezTo>
                      <a:pt x="3450" y="2432"/>
                      <a:pt x="3545" y="2109"/>
                      <a:pt x="3545" y="1771"/>
                    </a:cubicBezTo>
                    <a:cubicBezTo>
                      <a:pt x="3545" y="1553"/>
                      <a:pt x="3504" y="1345"/>
                      <a:pt x="3429" y="1152"/>
                    </a:cubicBezTo>
                    <a:cubicBezTo>
                      <a:pt x="3181" y="479"/>
                      <a:pt x="2529" y="0"/>
                      <a:pt x="1771" y="0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3273300" y="3006225"/>
                <a:ext cx="103717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41487" h="1549" extrusionOk="0">
                    <a:moveTo>
                      <a:pt x="154" y="1"/>
                    </a:moveTo>
                    <a:cubicBezTo>
                      <a:pt x="223" y="195"/>
                      <a:pt x="265" y="402"/>
                      <a:pt x="265" y="620"/>
                    </a:cubicBezTo>
                    <a:cubicBezTo>
                      <a:pt x="265" y="958"/>
                      <a:pt x="170" y="1281"/>
                      <a:pt x="0" y="1549"/>
                    </a:cubicBezTo>
                    <a:lnTo>
                      <a:pt x="41487" y="1549"/>
                    </a:lnTo>
                    <a:cubicBezTo>
                      <a:pt x="41318" y="1281"/>
                      <a:pt x="41224" y="958"/>
                      <a:pt x="41224" y="620"/>
                    </a:cubicBezTo>
                    <a:cubicBezTo>
                      <a:pt x="41224" y="402"/>
                      <a:pt x="41264" y="194"/>
                      <a:pt x="41335" y="1"/>
                    </a:cubicBezTo>
                    <a:close/>
                  </a:path>
                </a:pathLst>
              </a:custGeom>
              <a:solidFill>
                <a:srgbClr val="9E00B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3344375" y="3656150"/>
                <a:ext cx="895050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35802" h="9194" extrusionOk="0">
                    <a:moveTo>
                      <a:pt x="24805" y="3834"/>
                    </a:moveTo>
                    <a:cubicBezTo>
                      <a:pt x="25869" y="3834"/>
                      <a:pt x="26731" y="4696"/>
                      <a:pt x="26731" y="5761"/>
                    </a:cubicBezTo>
                    <a:cubicBezTo>
                      <a:pt x="26731" y="6821"/>
                      <a:pt x="25869" y="7684"/>
                      <a:pt x="24805" y="7684"/>
                    </a:cubicBezTo>
                    <a:cubicBezTo>
                      <a:pt x="23744" y="7684"/>
                      <a:pt x="22881" y="6821"/>
                      <a:pt x="22881" y="5761"/>
                    </a:cubicBezTo>
                    <a:cubicBezTo>
                      <a:pt x="22881" y="4696"/>
                      <a:pt x="23744" y="3834"/>
                      <a:pt x="24805" y="3834"/>
                    </a:cubicBezTo>
                    <a:close/>
                    <a:moveTo>
                      <a:pt x="31531" y="3834"/>
                    </a:moveTo>
                    <a:cubicBezTo>
                      <a:pt x="32591" y="3834"/>
                      <a:pt x="33453" y="4696"/>
                      <a:pt x="33453" y="5761"/>
                    </a:cubicBezTo>
                    <a:cubicBezTo>
                      <a:pt x="33453" y="6821"/>
                      <a:pt x="32591" y="7684"/>
                      <a:pt x="31531" y="7684"/>
                    </a:cubicBezTo>
                    <a:cubicBezTo>
                      <a:pt x="30469" y="7684"/>
                      <a:pt x="29607" y="6821"/>
                      <a:pt x="29607" y="5761"/>
                    </a:cubicBezTo>
                    <a:cubicBezTo>
                      <a:pt x="29607" y="4696"/>
                      <a:pt x="30469" y="3834"/>
                      <a:pt x="31531" y="3834"/>
                    </a:cubicBezTo>
                    <a:close/>
                    <a:moveTo>
                      <a:pt x="1" y="0"/>
                    </a:moveTo>
                    <a:lnTo>
                      <a:pt x="1" y="7226"/>
                    </a:lnTo>
                    <a:cubicBezTo>
                      <a:pt x="1" y="8311"/>
                      <a:pt x="884" y="9194"/>
                      <a:pt x="1969" y="9194"/>
                    </a:cubicBezTo>
                    <a:lnTo>
                      <a:pt x="33833" y="9194"/>
                    </a:lnTo>
                    <a:cubicBezTo>
                      <a:pt x="34918" y="9194"/>
                      <a:pt x="35801" y="8311"/>
                      <a:pt x="35801" y="7226"/>
                    </a:cubicBezTo>
                    <a:lnTo>
                      <a:pt x="35801" y="0"/>
                    </a:lnTo>
                    <a:close/>
                  </a:path>
                </a:pathLst>
              </a:custGeom>
              <a:solidFill>
                <a:srgbClr val="7212D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4041750" y="2119800"/>
                <a:ext cx="2396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9586" h="15321" extrusionOk="0">
                    <a:moveTo>
                      <a:pt x="1935" y="0"/>
                    </a:moveTo>
                    <a:lnTo>
                      <a:pt x="1935" y="1827"/>
                    </a:lnTo>
                    <a:cubicBezTo>
                      <a:pt x="5150" y="1836"/>
                      <a:pt x="7758" y="4448"/>
                      <a:pt x="7758" y="7662"/>
                    </a:cubicBezTo>
                    <a:cubicBezTo>
                      <a:pt x="7758" y="10877"/>
                      <a:pt x="5141" y="13498"/>
                      <a:pt x="1922" y="13498"/>
                    </a:cubicBezTo>
                    <a:cubicBezTo>
                      <a:pt x="1556" y="13498"/>
                      <a:pt x="1193" y="13464"/>
                      <a:pt x="846" y="13394"/>
                    </a:cubicBezTo>
                    <a:cubicBezTo>
                      <a:pt x="606" y="13968"/>
                      <a:pt x="322" y="14533"/>
                      <a:pt x="0" y="15074"/>
                    </a:cubicBezTo>
                    <a:cubicBezTo>
                      <a:pt x="610" y="15234"/>
                      <a:pt x="1258" y="15321"/>
                      <a:pt x="1922" y="15321"/>
                    </a:cubicBezTo>
                    <a:cubicBezTo>
                      <a:pt x="6149" y="15321"/>
                      <a:pt x="9585" y="11884"/>
                      <a:pt x="9585" y="7662"/>
                    </a:cubicBezTo>
                    <a:cubicBezTo>
                      <a:pt x="9585" y="3441"/>
                      <a:pt x="6157" y="9"/>
                      <a:pt x="1935" y="0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4062875" y="2165475"/>
                <a:ext cx="172850" cy="2917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1671" extrusionOk="0">
                    <a:moveTo>
                      <a:pt x="1090" y="0"/>
                    </a:moveTo>
                    <a:lnTo>
                      <a:pt x="1090" y="6294"/>
                    </a:lnTo>
                    <a:cubicBezTo>
                      <a:pt x="1090" y="8006"/>
                      <a:pt x="727" y="9842"/>
                      <a:pt x="1" y="11567"/>
                    </a:cubicBezTo>
                    <a:cubicBezTo>
                      <a:pt x="348" y="11637"/>
                      <a:pt x="711" y="11671"/>
                      <a:pt x="1077" y="11671"/>
                    </a:cubicBezTo>
                    <a:cubicBezTo>
                      <a:pt x="4296" y="11671"/>
                      <a:pt x="6913" y="9050"/>
                      <a:pt x="6913" y="5836"/>
                    </a:cubicBezTo>
                    <a:cubicBezTo>
                      <a:pt x="6913" y="2621"/>
                      <a:pt x="4305" y="9"/>
                      <a:pt x="10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4093750" y="3164900"/>
                <a:ext cx="96150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1553" extrusionOk="0">
                    <a:moveTo>
                      <a:pt x="0" y="0"/>
                    </a:moveTo>
                    <a:lnTo>
                      <a:pt x="0" y="945"/>
                    </a:lnTo>
                    <a:cubicBezTo>
                      <a:pt x="0" y="1280"/>
                      <a:pt x="858" y="1553"/>
                      <a:pt x="1922" y="1553"/>
                    </a:cubicBezTo>
                    <a:cubicBezTo>
                      <a:pt x="2984" y="1553"/>
                      <a:pt x="3846" y="1280"/>
                      <a:pt x="3846" y="945"/>
                    </a:cubicBezTo>
                    <a:lnTo>
                      <a:pt x="3846" y="0"/>
                    </a:lnTo>
                    <a:cubicBezTo>
                      <a:pt x="3846" y="334"/>
                      <a:pt x="2987" y="611"/>
                      <a:pt x="1928" y="611"/>
                    </a:cubicBezTo>
                    <a:cubicBezTo>
                      <a:pt x="1926" y="611"/>
                      <a:pt x="1924" y="611"/>
                      <a:pt x="1922" y="611"/>
                    </a:cubicBezTo>
                    <a:cubicBezTo>
                      <a:pt x="858" y="611"/>
                      <a:pt x="0" y="335"/>
                      <a:pt x="0" y="0"/>
                    </a:cubicBezTo>
                    <a:close/>
                  </a:path>
                </a:pathLst>
              </a:custGeom>
              <a:solidFill>
                <a:srgbClr val="019B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4093750" y="3149625"/>
                <a:ext cx="96150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1222" extrusionOk="0">
                    <a:moveTo>
                      <a:pt x="1922" y="1"/>
                    </a:moveTo>
                    <a:cubicBezTo>
                      <a:pt x="860" y="1"/>
                      <a:pt x="0" y="274"/>
                      <a:pt x="0" y="611"/>
                    </a:cubicBezTo>
                    <a:cubicBezTo>
                      <a:pt x="0" y="949"/>
                      <a:pt x="860" y="1222"/>
                      <a:pt x="1922" y="1222"/>
                    </a:cubicBezTo>
                    <a:cubicBezTo>
                      <a:pt x="2985" y="1222"/>
                      <a:pt x="3846" y="949"/>
                      <a:pt x="3846" y="611"/>
                    </a:cubicBezTo>
                    <a:cubicBezTo>
                      <a:pt x="3846" y="274"/>
                      <a:pt x="2985" y="1"/>
                      <a:pt x="1922" y="1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4084550" y="3751975"/>
                <a:ext cx="96150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3851" extrusionOk="0">
                    <a:moveTo>
                      <a:pt x="1924" y="1198"/>
                    </a:moveTo>
                    <a:cubicBezTo>
                      <a:pt x="2328" y="1198"/>
                      <a:pt x="2654" y="1523"/>
                      <a:pt x="2654" y="1928"/>
                    </a:cubicBezTo>
                    <a:cubicBezTo>
                      <a:pt x="2654" y="2328"/>
                      <a:pt x="2328" y="2654"/>
                      <a:pt x="1924" y="2654"/>
                    </a:cubicBezTo>
                    <a:cubicBezTo>
                      <a:pt x="1519" y="2654"/>
                      <a:pt x="1193" y="2328"/>
                      <a:pt x="1193" y="1928"/>
                    </a:cubicBezTo>
                    <a:cubicBezTo>
                      <a:pt x="1193" y="1523"/>
                      <a:pt x="1519" y="1198"/>
                      <a:pt x="1924" y="1198"/>
                    </a:cubicBezTo>
                    <a:close/>
                    <a:moveTo>
                      <a:pt x="1924" y="1"/>
                    </a:moveTo>
                    <a:cubicBezTo>
                      <a:pt x="863" y="1"/>
                      <a:pt x="0" y="863"/>
                      <a:pt x="0" y="1928"/>
                    </a:cubicBezTo>
                    <a:cubicBezTo>
                      <a:pt x="0" y="2988"/>
                      <a:pt x="862" y="3851"/>
                      <a:pt x="1924" y="3851"/>
                    </a:cubicBezTo>
                    <a:cubicBezTo>
                      <a:pt x="2984" y="3851"/>
                      <a:pt x="3846" y="2988"/>
                      <a:pt x="3846" y="1928"/>
                    </a:cubicBezTo>
                    <a:cubicBezTo>
                      <a:pt x="3846" y="863"/>
                      <a:pt x="2984" y="1"/>
                      <a:pt x="1924" y="1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4114350" y="3781900"/>
                <a:ext cx="3657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57" extrusionOk="0">
                    <a:moveTo>
                      <a:pt x="732" y="1"/>
                    </a:moveTo>
                    <a:cubicBezTo>
                      <a:pt x="327" y="1"/>
                      <a:pt x="1" y="326"/>
                      <a:pt x="1" y="731"/>
                    </a:cubicBezTo>
                    <a:cubicBezTo>
                      <a:pt x="1" y="1131"/>
                      <a:pt x="327" y="1457"/>
                      <a:pt x="732" y="1457"/>
                    </a:cubicBezTo>
                    <a:cubicBezTo>
                      <a:pt x="1136" y="1457"/>
                      <a:pt x="1462" y="1131"/>
                      <a:pt x="1462" y="731"/>
                    </a:cubicBezTo>
                    <a:cubicBezTo>
                      <a:pt x="1462" y="326"/>
                      <a:pt x="1136" y="1"/>
                      <a:pt x="732" y="1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4001600" y="3102800"/>
                <a:ext cx="9627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2" extrusionOk="0">
                    <a:moveTo>
                      <a:pt x="1" y="0"/>
                    </a:moveTo>
                    <a:lnTo>
                      <a:pt x="1" y="941"/>
                    </a:lnTo>
                    <a:cubicBezTo>
                      <a:pt x="1" y="1280"/>
                      <a:pt x="863" y="1551"/>
                      <a:pt x="1928" y="1551"/>
                    </a:cubicBezTo>
                    <a:cubicBezTo>
                      <a:pt x="2989" y="1551"/>
                      <a:pt x="3851" y="1280"/>
                      <a:pt x="3851" y="941"/>
                    </a:cubicBezTo>
                    <a:lnTo>
                      <a:pt x="3851" y="0"/>
                    </a:lnTo>
                    <a:cubicBezTo>
                      <a:pt x="3851" y="335"/>
                      <a:pt x="2989" y="607"/>
                      <a:pt x="1928" y="607"/>
                    </a:cubicBezTo>
                    <a:cubicBezTo>
                      <a:pt x="863" y="607"/>
                      <a:pt x="1" y="335"/>
                      <a:pt x="1" y="0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3476000" y="2089550"/>
                <a:ext cx="614125" cy="552975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119" extrusionOk="0">
                    <a:moveTo>
                      <a:pt x="12054" y="2121"/>
                    </a:moveTo>
                    <a:lnTo>
                      <a:pt x="15078" y="5885"/>
                    </a:lnTo>
                    <a:lnTo>
                      <a:pt x="19713" y="7251"/>
                    </a:lnTo>
                    <a:lnTo>
                      <a:pt x="17068" y="11295"/>
                    </a:lnTo>
                    <a:lnTo>
                      <a:pt x="17200" y="16122"/>
                    </a:lnTo>
                    <a:lnTo>
                      <a:pt x="12541" y="14856"/>
                    </a:lnTo>
                    <a:lnTo>
                      <a:pt x="7990" y="16474"/>
                    </a:lnTo>
                    <a:lnTo>
                      <a:pt x="7750" y="11649"/>
                    </a:lnTo>
                    <a:lnTo>
                      <a:pt x="4808" y="7820"/>
                    </a:lnTo>
                    <a:lnTo>
                      <a:pt x="9322" y="6108"/>
                    </a:lnTo>
                    <a:lnTo>
                      <a:pt x="12054" y="2121"/>
                    </a:lnTo>
                    <a:close/>
                    <a:moveTo>
                      <a:pt x="1" y="1"/>
                    </a:moveTo>
                    <a:lnTo>
                      <a:pt x="1" y="1210"/>
                    </a:lnTo>
                    <a:lnTo>
                      <a:pt x="1" y="3037"/>
                    </a:lnTo>
                    <a:lnTo>
                      <a:pt x="1" y="9330"/>
                    </a:lnTo>
                    <a:cubicBezTo>
                      <a:pt x="1" y="11039"/>
                      <a:pt x="360" y="12863"/>
                      <a:pt x="1083" y="14583"/>
                    </a:cubicBezTo>
                    <a:cubicBezTo>
                      <a:pt x="1317" y="15157"/>
                      <a:pt x="1598" y="15718"/>
                      <a:pt x="1920" y="16259"/>
                    </a:cubicBezTo>
                    <a:cubicBezTo>
                      <a:pt x="3323" y="18631"/>
                      <a:pt x="5501" y="20624"/>
                      <a:pt x="8469" y="21557"/>
                    </a:cubicBezTo>
                    <a:cubicBezTo>
                      <a:pt x="9620" y="21916"/>
                      <a:pt x="10895" y="22118"/>
                      <a:pt x="12285" y="22118"/>
                    </a:cubicBezTo>
                    <a:cubicBezTo>
                      <a:pt x="13601" y="22118"/>
                      <a:pt x="14811" y="21937"/>
                      <a:pt x="15913" y="21615"/>
                    </a:cubicBezTo>
                    <a:cubicBezTo>
                      <a:pt x="18966" y="20711"/>
                      <a:pt x="21198" y="18693"/>
                      <a:pt x="22630" y="16284"/>
                    </a:cubicBezTo>
                    <a:cubicBezTo>
                      <a:pt x="22952" y="15743"/>
                      <a:pt x="23236" y="15178"/>
                      <a:pt x="23476" y="14604"/>
                    </a:cubicBezTo>
                    <a:cubicBezTo>
                      <a:pt x="24202" y="12879"/>
                      <a:pt x="24565" y="11043"/>
                      <a:pt x="24565" y="9331"/>
                    </a:cubicBezTo>
                    <a:lnTo>
                      <a:pt x="24565" y="3037"/>
                    </a:lnTo>
                    <a:lnTo>
                      <a:pt x="24565" y="1210"/>
                    </a:lnTo>
                    <a:lnTo>
                      <a:pt x="2456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3526650" y="2044275"/>
                <a:ext cx="563475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22539" h="1812" extrusionOk="0">
                    <a:moveTo>
                      <a:pt x="1" y="0"/>
                    </a:moveTo>
                    <a:cubicBezTo>
                      <a:pt x="17" y="602"/>
                      <a:pt x="30" y="1206"/>
                      <a:pt x="42" y="1812"/>
                    </a:cubicBezTo>
                    <a:lnTo>
                      <a:pt x="22539" y="1812"/>
                    </a:lnTo>
                    <a:lnTo>
                      <a:pt x="22539" y="0"/>
                    </a:ln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3476000" y="1988050"/>
                <a:ext cx="6141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50" extrusionOk="0">
                    <a:moveTo>
                      <a:pt x="1747" y="1"/>
                    </a:moveTo>
                    <a:cubicBezTo>
                      <a:pt x="785" y="1"/>
                      <a:pt x="1" y="780"/>
                      <a:pt x="1" y="1742"/>
                    </a:cubicBezTo>
                    <a:lnTo>
                      <a:pt x="1" y="2249"/>
                    </a:lnTo>
                    <a:lnTo>
                      <a:pt x="24565" y="2249"/>
                    </a:lnTo>
                    <a:lnTo>
                      <a:pt x="24565" y="1317"/>
                    </a:lnTo>
                    <a:cubicBezTo>
                      <a:pt x="24565" y="590"/>
                      <a:pt x="23975" y="1"/>
                      <a:pt x="23249" y="1"/>
                    </a:cubicBezTo>
                    <a:close/>
                  </a:path>
                </a:pathLst>
              </a:custGeom>
              <a:solidFill>
                <a:srgbClr val="FFD34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4001600" y="3087525"/>
                <a:ext cx="962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8" extrusionOk="0">
                    <a:moveTo>
                      <a:pt x="1928" y="1"/>
                    </a:moveTo>
                    <a:cubicBezTo>
                      <a:pt x="863" y="1"/>
                      <a:pt x="1" y="273"/>
                      <a:pt x="1" y="611"/>
                    </a:cubicBezTo>
                    <a:cubicBezTo>
                      <a:pt x="1" y="946"/>
                      <a:pt x="863" y="1217"/>
                      <a:pt x="1928" y="1217"/>
                    </a:cubicBezTo>
                    <a:cubicBezTo>
                      <a:pt x="2989" y="1217"/>
                      <a:pt x="3851" y="946"/>
                      <a:pt x="3851" y="611"/>
                    </a:cubicBezTo>
                    <a:cubicBezTo>
                      <a:pt x="3851" y="273"/>
                      <a:pt x="2989" y="1"/>
                      <a:pt x="1928" y="1"/>
                    </a:cubicBezTo>
                    <a:close/>
                  </a:path>
                </a:pathLst>
              </a:custGeom>
              <a:solidFill>
                <a:srgbClr val="FFD34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3916400" y="3751975"/>
                <a:ext cx="96275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3851" extrusionOk="0">
                    <a:moveTo>
                      <a:pt x="1924" y="1198"/>
                    </a:moveTo>
                    <a:cubicBezTo>
                      <a:pt x="2328" y="1198"/>
                      <a:pt x="2653" y="1523"/>
                      <a:pt x="2653" y="1928"/>
                    </a:cubicBezTo>
                    <a:cubicBezTo>
                      <a:pt x="2653" y="2328"/>
                      <a:pt x="2328" y="2654"/>
                      <a:pt x="1924" y="2654"/>
                    </a:cubicBezTo>
                    <a:cubicBezTo>
                      <a:pt x="1524" y="2654"/>
                      <a:pt x="1197" y="2328"/>
                      <a:pt x="1197" y="1928"/>
                    </a:cubicBezTo>
                    <a:cubicBezTo>
                      <a:pt x="1197" y="1523"/>
                      <a:pt x="1523" y="1198"/>
                      <a:pt x="1924" y="1198"/>
                    </a:cubicBezTo>
                    <a:close/>
                    <a:moveTo>
                      <a:pt x="1924" y="1"/>
                    </a:moveTo>
                    <a:cubicBezTo>
                      <a:pt x="863" y="1"/>
                      <a:pt x="0" y="863"/>
                      <a:pt x="0" y="1928"/>
                    </a:cubicBezTo>
                    <a:cubicBezTo>
                      <a:pt x="0" y="2988"/>
                      <a:pt x="863" y="3851"/>
                      <a:pt x="1924" y="3851"/>
                    </a:cubicBezTo>
                    <a:cubicBezTo>
                      <a:pt x="2988" y="3851"/>
                      <a:pt x="3850" y="2988"/>
                      <a:pt x="3850" y="1928"/>
                    </a:cubicBezTo>
                    <a:cubicBezTo>
                      <a:pt x="3850" y="863"/>
                      <a:pt x="2988" y="1"/>
                      <a:pt x="1924" y="1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3583800" y="4150300"/>
                <a:ext cx="416175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17847" extrusionOk="0">
                    <a:moveTo>
                      <a:pt x="12752" y="2360"/>
                    </a:moveTo>
                    <a:cubicBezTo>
                      <a:pt x="13816" y="2360"/>
                      <a:pt x="14678" y="3222"/>
                      <a:pt x="14678" y="4288"/>
                    </a:cubicBezTo>
                    <a:cubicBezTo>
                      <a:pt x="14678" y="5348"/>
                      <a:pt x="13816" y="6210"/>
                      <a:pt x="12752" y="6210"/>
                    </a:cubicBezTo>
                    <a:cubicBezTo>
                      <a:pt x="11691" y="6210"/>
                      <a:pt x="10828" y="5348"/>
                      <a:pt x="10828" y="4288"/>
                    </a:cubicBezTo>
                    <a:cubicBezTo>
                      <a:pt x="10828" y="3222"/>
                      <a:pt x="11691" y="2360"/>
                      <a:pt x="12752" y="2360"/>
                    </a:cubicBezTo>
                    <a:close/>
                    <a:moveTo>
                      <a:pt x="13308" y="8471"/>
                    </a:moveTo>
                    <a:cubicBezTo>
                      <a:pt x="13771" y="8471"/>
                      <a:pt x="14151" y="8847"/>
                      <a:pt x="14151" y="9313"/>
                    </a:cubicBezTo>
                    <a:lnTo>
                      <a:pt x="14151" y="9334"/>
                    </a:lnTo>
                    <a:cubicBezTo>
                      <a:pt x="14151" y="9796"/>
                      <a:pt x="13771" y="10175"/>
                      <a:pt x="13308" y="10175"/>
                    </a:cubicBezTo>
                    <a:lnTo>
                      <a:pt x="3339" y="10175"/>
                    </a:lnTo>
                    <a:cubicBezTo>
                      <a:pt x="2878" y="10175"/>
                      <a:pt x="2497" y="9796"/>
                      <a:pt x="2497" y="9334"/>
                    </a:cubicBezTo>
                    <a:lnTo>
                      <a:pt x="2497" y="9313"/>
                    </a:lnTo>
                    <a:cubicBezTo>
                      <a:pt x="2497" y="8847"/>
                      <a:pt x="2877" y="8471"/>
                      <a:pt x="3339" y="8471"/>
                    </a:cubicBezTo>
                    <a:close/>
                    <a:moveTo>
                      <a:pt x="13308" y="11343"/>
                    </a:moveTo>
                    <a:cubicBezTo>
                      <a:pt x="13771" y="11343"/>
                      <a:pt x="14151" y="11719"/>
                      <a:pt x="14151" y="12186"/>
                    </a:cubicBezTo>
                    <a:lnTo>
                      <a:pt x="14151" y="12205"/>
                    </a:lnTo>
                    <a:cubicBezTo>
                      <a:pt x="14151" y="12672"/>
                      <a:pt x="13771" y="13048"/>
                      <a:pt x="13308" y="13048"/>
                    </a:cubicBezTo>
                    <a:lnTo>
                      <a:pt x="3339" y="13048"/>
                    </a:lnTo>
                    <a:cubicBezTo>
                      <a:pt x="2878" y="13048"/>
                      <a:pt x="2497" y="12672"/>
                      <a:pt x="2497" y="12205"/>
                    </a:cubicBezTo>
                    <a:lnTo>
                      <a:pt x="2497" y="12186"/>
                    </a:lnTo>
                    <a:cubicBezTo>
                      <a:pt x="2497" y="11719"/>
                      <a:pt x="2877" y="11343"/>
                      <a:pt x="3339" y="11343"/>
                    </a:cubicBezTo>
                    <a:close/>
                    <a:moveTo>
                      <a:pt x="13308" y="14216"/>
                    </a:moveTo>
                    <a:cubicBezTo>
                      <a:pt x="13771" y="14216"/>
                      <a:pt x="14151" y="14595"/>
                      <a:pt x="14151" y="15061"/>
                    </a:cubicBezTo>
                    <a:lnTo>
                      <a:pt x="14151" y="15078"/>
                    </a:lnTo>
                    <a:cubicBezTo>
                      <a:pt x="14151" y="15544"/>
                      <a:pt x="13771" y="15924"/>
                      <a:pt x="13308" y="15924"/>
                    </a:cubicBezTo>
                    <a:lnTo>
                      <a:pt x="3339" y="15924"/>
                    </a:lnTo>
                    <a:cubicBezTo>
                      <a:pt x="2878" y="15924"/>
                      <a:pt x="2497" y="15544"/>
                      <a:pt x="2497" y="15078"/>
                    </a:cubicBezTo>
                    <a:lnTo>
                      <a:pt x="2497" y="15061"/>
                    </a:lnTo>
                    <a:cubicBezTo>
                      <a:pt x="2497" y="14595"/>
                      <a:pt x="2877" y="14216"/>
                      <a:pt x="3339" y="14216"/>
                    </a:cubicBezTo>
                    <a:close/>
                    <a:moveTo>
                      <a:pt x="1775" y="0"/>
                    </a:moveTo>
                    <a:cubicBezTo>
                      <a:pt x="794" y="0"/>
                      <a:pt x="1" y="792"/>
                      <a:pt x="1" y="1775"/>
                    </a:cubicBezTo>
                    <a:lnTo>
                      <a:pt x="1" y="16072"/>
                    </a:lnTo>
                    <a:cubicBezTo>
                      <a:pt x="1" y="17054"/>
                      <a:pt x="794" y="17846"/>
                      <a:pt x="1775" y="17846"/>
                    </a:cubicBezTo>
                    <a:lnTo>
                      <a:pt x="14872" y="17846"/>
                    </a:lnTo>
                    <a:cubicBezTo>
                      <a:pt x="15855" y="17846"/>
                      <a:pt x="16646" y="17054"/>
                      <a:pt x="16646" y="16072"/>
                    </a:cubicBezTo>
                    <a:lnTo>
                      <a:pt x="16646" y="1775"/>
                    </a:lnTo>
                    <a:cubicBezTo>
                      <a:pt x="16646" y="792"/>
                      <a:pt x="15855" y="0"/>
                      <a:pt x="14872" y="0"/>
                    </a:cubicBezTo>
                    <a:close/>
                  </a:path>
                </a:pathLst>
              </a:custGeom>
              <a:solidFill>
                <a:srgbClr val="7212D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3596200" y="2142600"/>
                <a:ext cx="372625" cy="358800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352" extrusionOk="0">
                    <a:moveTo>
                      <a:pt x="7325" y="2043"/>
                    </a:moveTo>
                    <a:lnTo>
                      <a:pt x="9561" y="4823"/>
                    </a:lnTo>
                    <a:lnTo>
                      <a:pt x="12987" y="5835"/>
                    </a:lnTo>
                    <a:lnTo>
                      <a:pt x="11030" y="8822"/>
                    </a:lnTo>
                    <a:lnTo>
                      <a:pt x="11129" y="12396"/>
                    </a:lnTo>
                    <a:lnTo>
                      <a:pt x="7684" y="11459"/>
                    </a:lnTo>
                    <a:lnTo>
                      <a:pt x="4317" y="12656"/>
                    </a:lnTo>
                    <a:lnTo>
                      <a:pt x="4143" y="9086"/>
                    </a:lnTo>
                    <a:lnTo>
                      <a:pt x="1964" y="6256"/>
                    </a:lnTo>
                    <a:lnTo>
                      <a:pt x="5303" y="4989"/>
                    </a:lnTo>
                    <a:lnTo>
                      <a:pt x="7325" y="2043"/>
                    </a:lnTo>
                    <a:close/>
                    <a:moveTo>
                      <a:pt x="7246" y="0"/>
                    </a:moveTo>
                    <a:lnTo>
                      <a:pt x="4514" y="3986"/>
                    </a:lnTo>
                    <a:lnTo>
                      <a:pt x="0" y="5698"/>
                    </a:lnTo>
                    <a:lnTo>
                      <a:pt x="2942" y="9527"/>
                    </a:lnTo>
                    <a:lnTo>
                      <a:pt x="3182" y="14352"/>
                    </a:lnTo>
                    <a:lnTo>
                      <a:pt x="7733" y="12734"/>
                    </a:lnTo>
                    <a:lnTo>
                      <a:pt x="12392" y="14001"/>
                    </a:lnTo>
                    <a:lnTo>
                      <a:pt x="12260" y="9173"/>
                    </a:lnTo>
                    <a:lnTo>
                      <a:pt x="14905" y="5129"/>
                    </a:lnTo>
                    <a:lnTo>
                      <a:pt x="10270" y="3763"/>
                    </a:lnTo>
                    <a:lnTo>
                      <a:pt x="7246" y="0"/>
                    </a:lnTo>
                    <a:close/>
                  </a:path>
                </a:pathLst>
              </a:custGeom>
              <a:solidFill>
                <a:srgbClr val="B90CC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3946325" y="3781900"/>
                <a:ext cx="364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457" extrusionOk="0">
                    <a:moveTo>
                      <a:pt x="727" y="1"/>
                    </a:moveTo>
                    <a:cubicBezTo>
                      <a:pt x="327" y="1"/>
                      <a:pt x="0" y="326"/>
                      <a:pt x="0" y="731"/>
                    </a:cubicBezTo>
                    <a:cubicBezTo>
                      <a:pt x="0" y="1131"/>
                      <a:pt x="326" y="1457"/>
                      <a:pt x="727" y="1457"/>
                    </a:cubicBezTo>
                    <a:cubicBezTo>
                      <a:pt x="1131" y="1457"/>
                      <a:pt x="1456" y="1131"/>
                      <a:pt x="1456" y="731"/>
                    </a:cubicBezTo>
                    <a:cubicBezTo>
                      <a:pt x="1456" y="326"/>
                      <a:pt x="1131" y="1"/>
                      <a:pt x="727" y="1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3864800" y="3153025"/>
                <a:ext cx="962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8" extrusionOk="0">
                    <a:moveTo>
                      <a:pt x="1" y="1"/>
                    </a:moveTo>
                    <a:lnTo>
                      <a:pt x="1" y="946"/>
                    </a:lnTo>
                    <a:cubicBezTo>
                      <a:pt x="1" y="1285"/>
                      <a:pt x="863" y="1557"/>
                      <a:pt x="1924" y="1557"/>
                    </a:cubicBezTo>
                    <a:cubicBezTo>
                      <a:pt x="2989" y="1557"/>
                      <a:pt x="3851" y="1285"/>
                      <a:pt x="3851" y="946"/>
                    </a:cubicBezTo>
                    <a:lnTo>
                      <a:pt x="3851" y="1"/>
                    </a:lnTo>
                    <a:cubicBezTo>
                      <a:pt x="3851" y="339"/>
                      <a:pt x="2989" y="612"/>
                      <a:pt x="1924" y="612"/>
                    </a:cubicBezTo>
                    <a:cubicBezTo>
                      <a:pt x="863" y="612"/>
                      <a:pt x="1" y="339"/>
                      <a:pt x="1" y="1"/>
                    </a:cubicBezTo>
                    <a:close/>
                  </a:path>
                </a:pathLst>
              </a:custGeom>
              <a:solidFill>
                <a:srgbClr val="019B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8"/>
              <p:cNvSpPr/>
              <p:nvPr/>
            </p:nvSpPr>
            <p:spPr>
              <a:xfrm>
                <a:off x="3864800" y="3137875"/>
                <a:ext cx="9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7" extrusionOk="0">
                    <a:moveTo>
                      <a:pt x="1924" y="0"/>
                    </a:moveTo>
                    <a:cubicBezTo>
                      <a:pt x="864" y="0"/>
                      <a:pt x="1" y="273"/>
                      <a:pt x="1" y="607"/>
                    </a:cubicBezTo>
                    <a:cubicBezTo>
                      <a:pt x="1" y="945"/>
                      <a:pt x="864" y="1217"/>
                      <a:pt x="1924" y="1217"/>
                    </a:cubicBezTo>
                    <a:cubicBezTo>
                      <a:pt x="2989" y="1217"/>
                      <a:pt x="3851" y="945"/>
                      <a:pt x="3851" y="607"/>
                    </a:cubicBezTo>
                    <a:cubicBezTo>
                      <a:pt x="3851" y="273"/>
                      <a:pt x="2989" y="0"/>
                      <a:pt x="1924" y="0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3617325" y="2752250"/>
                <a:ext cx="3269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4004" extrusionOk="0">
                    <a:moveTo>
                      <a:pt x="1082" y="0"/>
                    </a:moveTo>
                    <a:cubicBezTo>
                      <a:pt x="484" y="0"/>
                      <a:pt x="1" y="487"/>
                      <a:pt x="1" y="1086"/>
                    </a:cubicBezTo>
                    <a:lnTo>
                      <a:pt x="1" y="2918"/>
                    </a:lnTo>
                    <a:cubicBezTo>
                      <a:pt x="1" y="3517"/>
                      <a:pt x="484" y="4004"/>
                      <a:pt x="1082" y="4004"/>
                    </a:cubicBezTo>
                    <a:lnTo>
                      <a:pt x="11992" y="4004"/>
                    </a:lnTo>
                    <a:cubicBezTo>
                      <a:pt x="12590" y="4004"/>
                      <a:pt x="13077" y="3517"/>
                      <a:pt x="13077" y="2918"/>
                    </a:cubicBezTo>
                    <a:lnTo>
                      <a:pt x="13077" y="1086"/>
                    </a:lnTo>
                    <a:cubicBezTo>
                      <a:pt x="13077" y="487"/>
                      <a:pt x="12590" y="0"/>
                      <a:pt x="11992" y="0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3854500" y="4209300"/>
                <a:ext cx="96275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3851" extrusionOk="0">
                    <a:moveTo>
                      <a:pt x="1924" y="1197"/>
                    </a:moveTo>
                    <a:cubicBezTo>
                      <a:pt x="2328" y="1197"/>
                      <a:pt x="2653" y="1522"/>
                      <a:pt x="2653" y="1928"/>
                    </a:cubicBezTo>
                    <a:cubicBezTo>
                      <a:pt x="2653" y="2328"/>
                      <a:pt x="2328" y="2653"/>
                      <a:pt x="1924" y="2653"/>
                    </a:cubicBezTo>
                    <a:cubicBezTo>
                      <a:pt x="1524" y="2653"/>
                      <a:pt x="1197" y="2328"/>
                      <a:pt x="1197" y="1928"/>
                    </a:cubicBezTo>
                    <a:cubicBezTo>
                      <a:pt x="1197" y="1522"/>
                      <a:pt x="1523" y="1197"/>
                      <a:pt x="1924" y="1197"/>
                    </a:cubicBezTo>
                    <a:close/>
                    <a:moveTo>
                      <a:pt x="1924" y="0"/>
                    </a:moveTo>
                    <a:cubicBezTo>
                      <a:pt x="863" y="0"/>
                      <a:pt x="0" y="862"/>
                      <a:pt x="0" y="1928"/>
                    </a:cubicBezTo>
                    <a:cubicBezTo>
                      <a:pt x="0" y="2988"/>
                      <a:pt x="863" y="3850"/>
                      <a:pt x="1924" y="3850"/>
                    </a:cubicBezTo>
                    <a:cubicBezTo>
                      <a:pt x="2988" y="3850"/>
                      <a:pt x="3850" y="2988"/>
                      <a:pt x="3850" y="1928"/>
                    </a:cubicBezTo>
                    <a:cubicBezTo>
                      <a:pt x="3850" y="862"/>
                      <a:pt x="2988" y="0"/>
                      <a:pt x="1924" y="0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3617325" y="2712350"/>
                <a:ext cx="32695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1598" extrusionOk="0">
                    <a:moveTo>
                      <a:pt x="798" y="0"/>
                    </a:moveTo>
                    <a:cubicBezTo>
                      <a:pt x="579" y="0"/>
                      <a:pt x="377" y="91"/>
                      <a:pt x="232" y="236"/>
                    </a:cubicBezTo>
                    <a:cubicBezTo>
                      <a:pt x="92" y="380"/>
                      <a:pt x="1" y="582"/>
                      <a:pt x="1" y="800"/>
                    </a:cubicBezTo>
                    <a:cubicBezTo>
                      <a:pt x="1" y="1242"/>
                      <a:pt x="356" y="1597"/>
                      <a:pt x="798" y="1597"/>
                    </a:cubicBezTo>
                    <a:lnTo>
                      <a:pt x="12277" y="1597"/>
                    </a:lnTo>
                    <a:cubicBezTo>
                      <a:pt x="12496" y="1597"/>
                      <a:pt x="12698" y="1506"/>
                      <a:pt x="12842" y="1366"/>
                    </a:cubicBezTo>
                    <a:cubicBezTo>
                      <a:pt x="12987" y="1221"/>
                      <a:pt x="13077" y="1019"/>
                      <a:pt x="13077" y="800"/>
                    </a:cubicBezTo>
                    <a:cubicBezTo>
                      <a:pt x="13077" y="359"/>
                      <a:pt x="12719" y="0"/>
                      <a:pt x="12277" y="0"/>
                    </a:cubicBezTo>
                    <a:close/>
                  </a:path>
                </a:pathLst>
              </a:custGeom>
              <a:solidFill>
                <a:srgbClr val="FFD34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3646225" y="4505675"/>
                <a:ext cx="29135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9" extrusionOk="0">
                    <a:moveTo>
                      <a:pt x="842" y="1"/>
                    </a:moveTo>
                    <a:cubicBezTo>
                      <a:pt x="381" y="1"/>
                      <a:pt x="0" y="380"/>
                      <a:pt x="0" y="846"/>
                    </a:cubicBezTo>
                    <a:lnTo>
                      <a:pt x="0" y="863"/>
                    </a:lnTo>
                    <a:cubicBezTo>
                      <a:pt x="0" y="1329"/>
                      <a:pt x="380" y="1709"/>
                      <a:pt x="842" y="1709"/>
                    </a:cubicBezTo>
                    <a:lnTo>
                      <a:pt x="10811" y="1709"/>
                    </a:lnTo>
                    <a:cubicBezTo>
                      <a:pt x="11274" y="1709"/>
                      <a:pt x="11654" y="1329"/>
                      <a:pt x="11654" y="863"/>
                    </a:cubicBezTo>
                    <a:lnTo>
                      <a:pt x="11654" y="846"/>
                    </a:lnTo>
                    <a:cubicBezTo>
                      <a:pt x="11654" y="380"/>
                      <a:pt x="11274" y="1"/>
                      <a:pt x="10811" y="1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3646225" y="4433875"/>
                <a:ext cx="2913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5" extrusionOk="0">
                    <a:moveTo>
                      <a:pt x="842" y="0"/>
                    </a:moveTo>
                    <a:cubicBezTo>
                      <a:pt x="381" y="0"/>
                      <a:pt x="0" y="376"/>
                      <a:pt x="0" y="843"/>
                    </a:cubicBezTo>
                    <a:lnTo>
                      <a:pt x="0" y="862"/>
                    </a:lnTo>
                    <a:cubicBezTo>
                      <a:pt x="0" y="1329"/>
                      <a:pt x="380" y="1705"/>
                      <a:pt x="842" y="1705"/>
                    </a:cubicBezTo>
                    <a:lnTo>
                      <a:pt x="10811" y="1705"/>
                    </a:lnTo>
                    <a:cubicBezTo>
                      <a:pt x="11274" y="1705"/>
                      <a:pt x="11654" y="1329"/>
                      <a:pt x="11654" y="862"/>
                    </a:cubicBezTo>
                    <a:lnTo>
                      <a:pt x="11654" y="843"/>
                    </a:lnTo>
                    <a:cubicBezTo>
                      <a:pt x="11654" y="376"/>
                      <a:pt x="11274" y="0"/>
                      <a:pt x="10811" y="0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8"/>
              <p:cNvSpPr/>
              <p:nvPr/>
            </p:nvSpPr>
            <p:spPr>
              <a:xfrm>
                <a:off x="3646225" y="4362075"/>
                <a:ext cx="2913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5" extrusionOk="0">
                    <a:moveTo>
                      <a:pt x="842" y="0"/>
                    </a:moveTo>
                    <a:cubicBezTo>
                      <a:pt x="381" y="0"/>
                      <a:pt x="0" y="376"/>
                      <a:pt x="0" y="842"/>
                    </a:cubicBezTo>
                    <a:lnTo>
                      <a:pt x="0" y="863"/>
                    </a:lnTo>
                    <a:cubicBezTo>
                      <a:pt x="0" y="1325"/>
                      <a:pt x="380" y="1704"/>
                      <a:pt x="842" y="1704"/>
                    </a:cubicBezTo>
                    <a:lnTo>
                      <a:pt x="10811" y="1704"/>
                    </a:lnTo>
                    <a:cubicBezTo>
                      <a:pt x="11274" y="1704"/>
                      <a:pt x="11654" y="1325"/>
                      <a:pt x="11654" y="863"/>
                    </a:cubicBezTo>
                    <a:lnTo>
                      <a:pt x="11654" y="842"/>
                    </a:lnTo>
                    <a:cubicBezTo>
                      <a:pt x="11654" y="376"/>
                      <a:pt x="11274" y="0"/>
                      <a:pt x="10811" y="0"/>
                    </a:cubicBez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3645300" y="2193625"/>
                <a:ext cx="275550" cy="265375"/>
              </a:xfrm>
              <a:custGeom>
                <a:avLst/>
                <a:gdLst/>
                <a:ahLst/>
                <a:cxnLst/>
                <a:rect l="l" t="t" r="r" b="b"/>
                <a:pathLst>
                  <a:path w="11022" h="10615" extrusionOk="0">
                    <a:moveTo>
                      <a:pt x="5361" y="1"/>
                    </a:moveTo>
                    <a:lnTo>
                      <a:pt x="3339" y="2947"/>
                    </a:lnTo>
                    <a:lnTo>
                      <a:pt x="0" y="4215"/>
                    </a:lnTo>
                    <a:lnTo>
                      <a:pt x="2179" y="7045"/>
                    </a:lnTo>
                    <a:lnTo>
                      <a:pt x="2353" y="10614"/>
                    </a:lnTo>
                    <a:lnTo>
                      <a:pt x="5720" y="9418"/>
                    </a:lnTo>
                    <a:lnTo>
                      <a:pt x="9165" y="10355"/>
                    </a:lnTo>
                    <a:lnTo>
                      <a:pt x="9066" y="6781"/>
                    </a:lnTo>
                    <a:lnTo>
                      <a:pt x="11021" y="3794"/>
                    </a:lnTo>
                    <a:lnTo>
                      <a:pt x="7597" y="2782"/>
                    </a:lnTo>
                    <a:lnTo>
                      <a:pt x="5361" y="1"/>
                    </a:lnTo>
                    <a:close/>
                  </a:path>
                </a:pathLst>
              </a:custGeom>
              <a:solidFill>
                <a:srgbClr val="7212D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3884425" y="4239225"/>
                <a:ext cx="364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457" extrusionOk="0">
                    <a:moveTo>
                      <a:pt x="727" y="0"/>
                    </a:moveTo>
                    <a:cubicBezTo>
                      <a:pt x="326" y="0"/>
                      <a:pt x="0" y="325"/>
                      <a:pt x="0" y="731"/>
                    </a:cubicBezTo>
                    <a:cubicBezTo>
                      <a:pt x="0" y="1131"/>
                      <a:pt x="326" y="1456"/>
                      <a:pt x="727" y="1456"/>
                    </a:cubicBezTo>
                    <a:cubicBezTo>
                      <a:pt x="1131" y="1456"/>
                      <a:pt x="1456" y="1131"/>
                      <a:pt x="1456" y="731"/>
                    </a:cubicBezTo>
                    <a:cubicBezTo>
                      <a:pt x="1456" y="325"/>
                      <a:pt x="1131" y="0"/>
                      <a:pt x="727" y="0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3687700" y="2628450"/>
                <a:ext cx="186125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3356" extrusionOk="0">
                    <a:moveTo>
                      <a:pt x="1" y="1"/>
                    </a:moveTo>
                    <a:lnTo>
                      <a:pt x="1" y="3355"/>
                    </a:lnTo>
                    <a:lnTo>
                      <a:pt x="7445" y="3355"/>
                    </a:lnTo>
                    <a:lnTo>
                      <a:pt x="7445" y="59"/>
                    </a:lnTo>
                    <a:cubicBezTo>
                      <a:pt x="6343" y="381"/>
                      <a:pt x="5133" y="562"/>
                      <a:pt x="3817" y="562"/>
                    </a:cubicBezTo>
                    <a:cubicBezTo>
                      <a:pt x="2427" y="562"/>
                      <a:pt x="1152" y="360"/>
                      <a:pt x="1" y="1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3622700" y="3153025"/>
                <a:ext cx="962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8" extrusionOk="0">
                    <a:moveTo>
                      <a:pt x="0" y="1"/>
                    </a:moveTo>
                    <a:lnTo>
                      <a:pt x="0" y="946"/>
                    </a:lnTo>
                    <a:cubicBezTo>
                      <a:pt x="0" y="1285"/>
                      <a:pt x="864" y="1557"/>
                      <a:pt x="1928" y="1557"/>
                    </a:cubicBezTo>
                    <a:cubicBezTo>
                      <a:pt x="2988" y="1557"/>
                      <a:pt x="3850" y="1285"/>
                      <a:pt x="3850" y="946"/>
                    </a:cubicBezTo>
                    <a:lnTo>
                      <a:pt x="3850" y="1"/>
                    </a:lnTo>
                    <a:cubicBezTo>
                      <a:pt x="3850" y="339"/>
                      <a:pt x="2988" y="612"/>
                      <a:pt x="1928" y="612"/>
                    </a:cubicBezTo>
                    <a:cubicBezTo>
                      <a:pt x="863" y="612"/>
                      <a:pt x="0" y="339"/>
                      <a:pt x="0" y="1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3622700" y="3137875"/>
                <a:ext cx="9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7" extrusionOk="0">
                    <a:moveTo>
                      <a:pt x="1928" y="0"/>
                    </a:moveTo>
                    <a:cubicBezTo>
                      <a:pt x="863" y="0"/>
                      <a:pt x="0" y="273"/>
                      <a:pt x="0" y="607"/>
                    </a:cubicBezTo>
                    <a:cubicBezTo>
                      <a:pt x="0" y="945"/>
                      <a:pt x="863" y="1217"/>
                      <a:pt x="1928" y="1217"/>
                    </a:cubicBezTo>
                    <a:cubicBezTo>
                      <a:pt x="2988" y="1217"/>
                      <a:pt x="3850" y="945"/>
                      <a:pt x="3850" y="607"/>
                    </a:cubicBezTo>
                    <a:cubicBezTo>
                      <a:pt x="3850" y="273"/>
                      <a:pt x="2988" y="0"/>
                      <a:pt x="1928" y="0"/>
                    </a:cubicBezTo>
                    <a:close/>
                  </a:path>
                </a:pathLst>
              </a:custGeom>
              <a:solidFill>
                <a:srgbClr val="FFD34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2966625" y="4684875"/>
                <a:ext cx="677050" cy="405225"/>
              </a:xfrm>
              <a:custGeom>
                <a:avLst/>
                <a:gdLst/>
                <a:ahLst/>
                <a:cxnLst/>
                <a:rect l="l" t="t" r="r" b="b"/>
                <a:pathLst>
                  <a:path w="27082" h="16209" extrusionOk="0">
                    <a:moveTo>
                      <a:pt x="5987" y="0"/>
                    </a:moveTo>
                    <a:lnTo>
                      <a:pt x="0" y="10485"/>
                    </a:lnTo>
                    <a:lnTo>
                      <a:pt x="0" y="16208"/>
                    </a:lnTo>
                    <a:lnTo>
                      <a:pt x="27082" y="16208"/>
                    </a:lnTo>
                    <a:lnTo>
                      <a:pt x="18882" y="12548"/>
                    </a:lnTo>
                    <a:lnTo>
                      <a:pt x="17937" y="6599"/>
                    </a:lnTo>
                    <a:lnTo>
                      <a:pt x="8987" y="10972"/>
                    </a:lnTo>
                    <a:lnTo>
                      <a:pt x="598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3485925" y="3102800"/>
                <a:ext cx="9627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2" extrusionOk="0">
                    <a:moveTo>
                      <a:pt x="1" y="0"/>
                    </a:moveTo>
                    <a:lnTo>
                      <a:pt x="1" y="941"/>
                    </a:lnTo>
                    <a:cubicBezTo>
                      <a:pt x="1" y="1280"/>
                      <a:pt x="863" y="1551"/>
                      <a:pt x="1923" y="1551"/>
                    </a:cubicBezTo>
                    <a:cubicBezTo>
                      <a:pt x="2987" y="1551"/>
                      <a:pt x="3851" y="1280"/>
                      <a:pt x="3851" y="941"/>
                    </a:cubicBezTo>
                    <a:lnTo>
                      <a:pt x="3851" y="0"/>
                    </a:lnTo>
                    <a:cubicBezTo>
                      <a:pt x="3851" y="335"/>
                      <a:pt x="2987" y="607"/>
                      <a:pt x="1923" y="607"/>
                    </a:cubicBezTo>
                    <a:cubicBezTo>
                      <a:pt x="863" y="607"/>
                      <a:pt x="1" y="335"/>
                      <a:pt x="1" y="0"/>
                    </a:cubicBezTo>
                    <a:close/>
                  </a:path>
                </a:pathLst>
              </a:custGeom>
              <a:solidFill>
                <a:srgbClr val="019B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3485925" y="3087525"/>
                <a:ext cx="962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8" extrusionOk="0">
                    <a:moveTo>
                      <a:pt x="1923" y="1"/>
                    </a:moveTo>
                    <a:cubicBezTo>
                      <a:pt x="863" y="1"/>
                      <a:pt x="1" y="273"/>
                      <a:pt x="1" y="611"/>
                    </a:cubicBezTo>
                    <a:cubicBezTo>
                      <a:pt x="1" y="946"/>
                      <a:pt x="863" y="1217"/>
                      <a:pt x="1923" y="1217"/>
                    </a:cubicBezTo>
                    <a:cubicBezTo>
                      <a:pt x="2987" y="1217"/>
                      <a:pt x="3851" y="946"/>
                      <a:pt x="3851" y="611"/>
                    </a:cubicBezTo>
                    <a:cubicBezTo>
                      <a:pt x="3851" y="273"/>
                      <a:pt x="2987" y="1"/>
                      <a:pt x="1923" y="1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3476000" y="2044275"/>
                <a:ext cx="51725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812" extrusionOk="0">
                    <a:moveTo>
                      <a:pt x="1" y="0"/>
                    </a:moveTo>
                    <a:lnTo>
                      <a:pt x="1" y="1812"/>
                    </a:lnTo>
                    <a:lnTo>
                      <a:pt x="2068" y="1812"/>
                    </a:lnTo>
                    <a:cubicBezTo>
                      <a:pt x="2056" y="1206"/>
                      <a:pt x="2043" y="602"/>
                      <a:pt x="2027" y="0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3281775" y="2119800"/>
                <a:ext cx="242225" cy="383050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15322" extrusionOk="0">
                    <a:moveTo>
                      <a:pt x="7663" y="0"/>
                    </a:moveTo>
                    <a:cubicBezTo>
                      <a:pt x="3438" y="0"/>
                      <a:pt x="0" y="3437"/>
                      <a:pt x="0" y="7663"/>
                    </a:cubicBezTo>
                    <a:cubicBezTo>
                      <a:pt x="0" y="11884"/>
                      <a:pt x="3438" y="15322"/>
                      <a:pt x="7663" y="15322"/>
                    </a:cubicBezTo>
                    <a:cubicBezTo>
                      <a:pt x="8364" y="15322"/>
                      <a:pt x="9045" y="15226"/>
                      <a:pt x="9689" y="15049"/>
                    </a:cubicBezTo>
                    <a:cubicBezTo>
                      <a:pt x="9367" y="14508"/>
                      <a:pt x="9087" y="13947"/>
                      <a:pt x="8852" y="13373"/>
                    </a:cubicBezTo>
                    <a:lnTo>
                      <a:pt x="8839" y="13377"/>
                    </a:lnTo>
                    <a:cubicBezTo>
                      <a:pt x="8459" y="13456"/>
                      <a:pt x="8063" y="13498"/>
                      <a:pt x="7663" y="13498"/>
                    </a:cubicBezTo>
                    <a:cubicBezTo>
                      <a:pt x="4444" y="13498"/>
                      <a:pt x="1828" y="10877"/>
                      <a:pt x="1828" y="7663"/>
                    </a:cubicBezTo>
                    <a:cubicBezTo>
                      <a:pt x="1828" y="4444"/>
                      <a:pt x="4444" y="1828"/>
                      <a:pt x="7663" y="1828"/>
                    </a:cubicBezTo>
                    <a:lnTo>
                      <a:pt x="7770" y="1828"/>
                    </a:lnTo>
                    <a:lnTo>
                      <a:pt x="7770" y="0"/>
                    </a:ln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3327475" y="2165500"/>
                <a:ext cx="175600" cy="291750"/>
              </a:xfrm>
              <a:custGeom>
                <a:avLst/>
                <a:gdLst/>
                <a:ahLst/>
                <a:cxnLst/>
                <a:rect l="l" t="t" r="r" b="b"/>
                <a:pathLst>
                  <a:path w="7024" h="11670" extrusionOk="0">
                    <a:moveTo>
                      <a:pt x="5835" y="0"/>
                    </a:moveTo>
                    <a:cubicBezTo>
                      <a:pt x="2616" y="0"/>
                      <a:pt x="0" y="2616"/>
                      <a:pt x="0" y="5835"/>
                    </a:cubicBezTo>
                    <a:cubicBezTo>
                      <a:pt x="0" y="9049"/>
                      <a:pt x="2616" y="11670"/>
                      <a:pt x="5835" y="11670"/>
                    </a:cubicBezTo>
                    <a:cubicBezTo>
                      <a:pt x="6235" y="11670"/>
                      <a:pt x="6631" y="11628"/>
                      <a:pt x="7011" y="11549"/>
                    </a:cubicBezTo>
                    <a:lnTo>
                      <a:pt x="7024" y="11545"/>
                    </a:lnTo>
                    <a:cubicBezTo>
                      <a:pt x="6301" y="9825"/>
                      <a:pt x="5942" y="8001"/>
                      <a:pt x="5942" y="6293"/>
                    </a:cubicBezTo>
                    <a:lnTo>
                      <a:pt x="594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3393900" y="3164900"/>
                <a:ext cx="9617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553" extrusionOk="0">
                    <a:moveTo>
                      <a:pt x="0" y="0"/>
                    </a:moveTo>
                    <a:lnTo>
                      <a:pt x="0" y="945"/>
                    </a:lnTo>
                    <a:cubicBezTo>
                      <a:pt x="0" y="1280"/>
                      <a:pt x="863" y="1553"/>
                      <a:pt x="1923" y="1553"/>
                    </a:cubicBezTo>
                    <a:cubicBezTo>
                      <a:pt x="2988" y="1553"/>
                      <a:pt x="3846" y="1280"/>
                      <a:pt x="3846" y="945"/>
                    </a:cubicBezTo>
                    <a:lnTo>
                      <a:pt x="3846" y="0"/>
                    </a:lnTo>
                    <a:cubicBezTo>
                      <a:pt x="3846" y="334"/>
                      <a:pt x="2991" y="611"/>
                      <a:pt x="1929" y="611"/>
                    </a:cubicBezTo>
                    <a:cubicBezTo>
                      <a:pt x="1927" y="611"/>
                      <a:pt x="1925" y="611"/>
                      <a:pt x="1923" y="611"/>
                    </a:cubicBezTo>
                    <a:cubicBezTo>
                      <a:pt x="863" y="611"/>
                      <a:pt x="0" y="335"/>
                      <a:pt x="0" y="0"/>
                    </a:cubicBezTo>
                    <a:close/>
                  </a:path>
                </a:pathLst>
              </a:custGeom>
              <a:solidFill>
                <a:srgbClr val="F2B42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3393900" y="3149625"/>
                <a:ext cx="9617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222" extrusionOk="0">
                    <a:moveTo>
                      <a:pt x="1923" y="1"/>
                    </a:moveTo>
                    <a:cubicBezTo>
                      <a:pt x="861" y="1"/>
                      <a:pt x="0" y="274"/>
                      <a:pt x="0" y="611"/>
                    </a:cubicBezTo>
                    <a:cubicBezTo>
                      <a:pt x="0" y="949"/>
                      <a:pt x="861" y="1222"/>
                      <a:pt x="1923" y="1222"/>
                    </a:cubicBezTo>
                    <a:cubicBezTo>
                      <a:pt x="2985" y="1222"/>
                      <a:pt x="3846" y="949"/>
                      <a:pt x="3846" y="611"/>
                    </a:cubicBezTo>
                    <a:cubicBezTo>
                      <a:pt x="3846" y="274"/>
                      <a:pt x="2985" y="1"/>
                      <a:pt x="1923" y="1"/>
                    </a:cubicBezTo>
                    <a:close/>
                  </a:path>
                </a:pathLst>
              </a:custGeom>
              <a:solidFill>
                <a:srgbClr val="FFD34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3175375" y="3064325"/>
                <a:ext cx="120525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5814" extrusionOk="0">
                    <a:moveTo>
                      <a:pt x="2903" y="0"/>
                    </a:moveTo>
                    <a:cubicBezTo>
                      <a:pt x="2745" y="46"/>
                      <a:pt x="2580" y="71"/>
                      <a:pt x="2411" y="71"/>
                    </a:cubicBezTo>
                    <a:cubicBezTo>
                      <a:pt x="2275" y="71"/>
                      <a:pt x="2143" y="54"/>
                      <a:pt x="2019" y="25"/>
                    </a:cubicBezTo>
                    <a:lnTo>
                      <a:pt x="2019" y="3800"/>
                    </a:lnTo>
                    <a:cubicBezTo>
                      <a:pt x="877" y="3879"/>
                      <a:pt x="1" y="4296"/>
                      <a:pt x="1" y="4799"/>
                    </a:cubicBezTo>
                    <a:cubicBezTo>
                      <a:pt x="1" y="5360"/>
                      <a:pt x="1079" y="5814"/>
                      <a:pt x="2411" y="5814"/>
                    </a:cubicBezTo>
                    <a:cubicBezTo>
                      <a:pt x="3740" y="5814"/>
                      <a:pt x="4821" y="5360"/>
                      <a:pt x="4821" y="4799"/>
                    </a:cubicBezTo>
                    <a:cubicBezTo>
                      <a:pt x="4821" y="4312"/>
                      <a:pt x="4000" y="3904"/>
                      <a:pt x="2911" y="3809"/>
                    </a:cubicBezTo>
                    <a:lnTo>
                      <a:pt x="2911" y="25"/>
                    </a:lnTo>
                    <a:lnTo>
                      <a:pt x="2903" y="0"/>
                    </a:lnTo>
                    <a:close/>
                  </a:path>
                </a:pathLst>
              </a:custGeom>
              <a:solidFill>
                <a:srgbClr val="01007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3191300" y="2977450"/>
                <a:ext cx="8862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546" extrusionOk="0">
                    <a:moveTo>
                      <a:pt x="1774" y="0"/>
                    </a:moveTo>
                    <a:cubicBezTo>
                      <a:pt x="1015" y="0"/>
                      <a:pt x="363" y="479"/>
                      <a:pt x="115" y="1152"/>
                    </a:cubicBezTo>
                    <a:cubicBezTo>
                      <a:pt x="42" y="1346"/>
                      <a:pt x="0" y="1553"/>
                      <a:pt x="0" y="1771"/>
                    </a:cubicBezTo>
                    <a:cubicBezTo>
                      <a:pt x="0" y="2109"/>
                      <a:pt x="95" y="2432"/>
                      <a:pt x="265" y="2700"/>
                    </a:cubicBezTo>
                    <a:cubicBezTo>
                      <a:pt x="512" y="3100"/>
                      <a:pt x="908" y="3392"/>
                      <a:pt x="1383" y="3500"/>
                    </a:cubicBezTo>
                    <a:cubicBezTo>
                      <a:pt x="1506" y="3529"/>
                      <a:pt x="1638" y="3546"/>
                      <a:pt x="1774" y="3546"/>
                    </a:cubicBezTo>
                    <a:cubicBezTo>
                      <a:pt x="1943" y="3546"/>
                      <a:pt x="2108" y="3521"/>
                      <a:pt x="2266" y="3475"/>
                    </a:cubicBezTo>
                    <a:cubicBezTo>
                      <a:pt x="2695" y="3352"/>
                      <a:pt x="3053" y="3071"/>
                      <a:pt x="3280" y="2700"/>
                    </a:cubicBezTo>
                    <a:cubicBezTo>
                      <a:pt x="3449" y="2432"/>
                      <a:pt x="3545" y="2109"/>
                      <a:pt x="3545" y="1771"/>
                    </a:cubicBezTo>
                    <a:cubicBezTo>
                      <a:pt x="3545" y="1553"/>
                      <a:pt x="3503" y="1345"/>
                      <a:pt x="3434" y="1152"/>
                    </a:cubicBezTo>
                    <a:cubicBezTo>
                      <a:pt x="3182" y="479"/>
                      <a:pt x="2534" y="0"/>
                      <a:pt x="1774" y="0"/>
                    </a:cubicBezTo>
                    <a:close/>
                  </a:path>
                </a:pathLst>
              </a:custGeom>
              <a:solidFill>
                <a:srgbClr val="3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3138150" y="4470925"/>
                <a:ext cx="133925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11328" extrusionOk="0">
                    <a:moveTo>
                      <a:pt x="2988" y="0"/>
                    </a:moveTo>
                    <a:lnTo>
                      <a:pt x="2193" y="3367"/>
                    </a:lnTo>
                    <a:lnTo>
                      <a:pt x="1" y="4378"/>
                    </a:lnTo>
                    <a:lnTo>
                      <a:pt x="2861" y="11327"/>
                    </a:lnTo>
                    <a:lnTo>
                      <a:pt x="2853" y="6062"/>
                    </a:lnTo>
                    <a:lnTo>
                      <a:pt x="5357" y="4592"/>
                    </a:lnTo>
                    <a:lnTo>
                      <a:pt x="298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3080575" y="4223425"/>
                <a:ext cx="69275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7742" extrusionOk="0">
                    <a:moveTo>
                      <a:pt x="1206" y="1"/>
                    </a:moveTo>
                    <a:lnTo>
                      <a:pt x="1054" y="2588"/>
                    </a:lnTo>
                    <a:lnTo>
                      <a:pt x="1" y="3541"/>
                    </a:lnTo>
                    <a:lnTo>
                      <a:pt x="1383" y="7741"/>
                    </a:lnTo>
                    <a:lnTo>
                      <a:pt x="1549" y="4551"/>
                    </a:lnTo>
                    <a:lnTo>
                      <a:pt x="2770" y="3644"/>
                    </a:lnTo>
                    <a:lnTo>
                      <a:pt x="1206" y="1"/>
                    </a:lnTo>
                    <a:close/>
                  </a:path>
                </a:pathLst>
              </a:custGeom>
              <a:solidFill>
                <a:srgbClr val="FCDD8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2886650" y="3656150"/>
                <a:ext cx="80000" cy="143395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57358" extrusionOk="0">
                    <a:moveTo>
                      <a:pt x="1" y="0"/>
                    </a:moveTo>
                    <a:lnTo>
                      <a:pt x="1" y="10353"/>
                    </a:lnTo>
                    <a:lnTo>
                      <a:pt x="1" y="27215"/>
                    </a:lnTo>
                    <a:lnTo>
                      <a:pt x="1" y="44066"/>
                    </a:lnTo>
                    <a:lnTo>
                      <a:pt x="1" y="57357"/>
                    </a:lnTo>
                    <a:lnTo>
                      <a:pt x="3199" y="57357"/>
                    </a:lnTo>
                    <a:lnTo>
                      <a:pt x="3199" y="51634"/>
                    </a:lnTo>
                    <a:lnTo>
                      <a:pt x="3199" y="18974"/>
                    </a:lnTo>
                    <a:lnTo>
                      <a:pt x="3199" y="0"/>
                    </a:lnTo>
                    <a:close/>
                  </a:path>
                </a:pathLst>
              </a:custGeom>
              <a:solidFill>
                <a:srgbClr val="019B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2997550" y="1768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2863450" y="1933275"/>
                <a:ext cx="134125" cy="315682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126273" fill="none" extrusionOk="0">
                    <a:moveTo>
                      <a:pt x="4127" y="126272"/>
                    </a:moveTo>
                    <a:lnTo>
                      <a:pt x="4127" y="120549"/>
                    </a:lnTo>
                    <a:lnTo>
                      <a:pt x="4127" y="87889"/>
                    </a:lnTo>
                    <a:lnTo>
                      <a:pt x="4127" y="68915"/>
                    </a:lnTo>
                    <a:lnTo>
                      <a:pt x="929" y="68915"/>
                    </a:lnTo>
                    <a:lnTo>
                      <a:pt x="0" y="68915"/>
                    </a:lnTo>
                    <a:lnTo>
                      <a:pt x="0" y="66373"/>
                    </a:lnTo>
                    <a:lnTo>
                      <a:pt x="0" y="62495"/>
                    </a:lnTo>
                    <a:lnTo>
                      <a:pt x="0" y="54885"/>
                    </a:lnTo>
                    <a:lnTo>
                      <a:pt x="4263" y="45379"/>
                    </a:lnTo>
                    <a:lnTo>
                      <a:pt x="5365" y="42919"/>
                    </a:lnTo>
                    <a:lnTo>
                      <a:pt x="5365" y="30891"/>
                    </a:lnTo>
                    <a:lnTo>
                      <a:pt x="5365" y="15491"/>
                    </a:lnTo>
                    <a:lnTo>
                      <a:pt x="5365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3221825" y="5090075"/>
                <a:ext cx="580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216" h="1" fill="none" extrusionOk="0">
                    <a:moveTo>
                      <a:pt x="0" y="0"/>
                    </a:moveTo>
                    <a:lnTo>
                      <a:pt x="8653" y="0"/>
                    </a:lnTo>
                    <a:lnTo>
                      <a:pt x="16874" y="0"/>
                    </a:lnTo>
                    <a:lnTo>
                      <a:pt x="17311" y="0"/>
                    </a:lnTo>
                    <a:lnTo>
                      <a:pt x="23215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2884075" y="1458850"/>
                <a:ext cx="938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7552" h="1" fill="none" extrusionOk="0">
                    <a:moveTo>
                      <a:pt x="0" y="0"/>
                    </a:moveTo>
                    <a:lnTo>
                      <a:pt x="3755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2997550" y="1768325"/>
                <a:ext cx="8253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013" h="1" fill="none" extrusionOk="0">
                    <a:moveTo>
                      <a:pt x="1" y="0"/>
                    </a:moveTo>
                    <a:lnTo>
                      <a:pt x="33012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3277125" y="3006225"/>
                <a:ext cx="54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830" h="1" fill="none" extrusionOk="0">
                    <a:moveTo>
                      <a:pt x="1" y="1"/>
                    </a:moveTo>
                    <a:lnTo>
                      <a:pt x="21829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2997550" y="3006225"/>
                <a:ext cx="196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6" h="1" fill="none" extrusionOk="0">
                    <a:moveTo>
                      <a:pt x="1" y="1"/>
                    </a:moveTo>
                    <a:lnTo>
                      <a:pt x="7865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2863450" y="3305400"/>
                <a:ext cx="907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313" h="1" fill="none" extrusionOk="0">
                    <a:moveTo>
                      <a:pt x="0" y="0"/>
                    </a:moveTo>
                    <a:lnTo>
                      <a:pt x="36313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2966625" y="3656150"/>
                <a:ext cx="804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186" h="1" fill="none" extrusionOk="0">
                    <a:moveTo>
                      <a:pt x="0" y="0"/>
                    </a:moveTo>
                    <a:lnTo>
                      <a:pt x="15111" y="0"/>
                    </a:lnTo>
                    <a:lnTo>
                      <a:pt x="32186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3273300" y="3044900"/>
                <a:ext cx="557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308" h="1" fill="none" extrusionOk="0">
                    <a:moveTo>
                      <a:pt x="0" y="1"/>
                    </a:moveTo>
                    <a:lnTo>
                      <a:pt x="22307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2983025" y="3044925"/>
                <a:ext cx="788250" cy="209425"/>
              </a:xfrm>
              <a:custGeom>
                <a:avLst/>
                <a:gdLst/>
                <a:ahLst/>
                <a:cxnLst/>
                <a:rect l="l" t="t" r="r" b="b"/>
                <a:pathLst>
                  <a:path w="31530" h="8377" fill="none" extrusionOk="0">
                    <a:moveTo>
                      <a:pt x="31530" y="8377"/>
                    </a:moveTo>
                    <a:lnTo>
                      <a:pt x="0" y="8377"/>
                    </a:lnTo>
                    <a:lnTo>
                      <a:pt x="3709" y="1"/>
                    </a:lnTo>
                    <a:lnTo>
                      <a:pt x="8596" y="1"/>
                    </a:lnTo>
                    <a:lnTo>
                      <a:pt x="8600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3116300" y="1862600"/>
                <a:ext cx="644675" cy="1061125"/>
              </a:xfrm>
              <a:custGeom>
                <a:avLst/>
                <a:gdLst/>
                <a:ahLst/>
                <a:cxnLst/>
                <a:rect l="l" t="t" r="r" b="b"/>
                <a:pathLst>
                  <a:path w="25787" h="42445" fill="none" extrusionOk="0">
                    <a:moveTo>
                      <a:pt x="25786" y="1"/>
                    </a:moveTo>
                    <a:lnTo>
                      <a:pt x="0" y="1"/>
                    </a:lnTo>
                    <a:lnTo>
                      <a:pt x="0" y="42445"/>
                    </a:lnTo>
                    <a:lnTo>
                      <a:pt x="25786" y="42445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2939775" y="615600"/>
                <a:ext cx="877925" cy="771750"/>
              </a:xfrm>
              <a:custGeom>
                <a:avLst/>
                <a:gdLst/>
                <a:ahLst/>
                <a:cxnLst/>
                <a:rect l="l" t="t" r="r" b="b"/>
                <a:pathLst>
                  <a:path w="35117" h="30870" fill="none" extrusionOk="0">
                    <a:moveTo>
                      <a:pt x="35117" y="30870"/>
                    </a:moveTo>
                    <a:lnTo>
                      <a:pt x="0" y="30870"/>
                    </a:lnTo>
                    <a:lnTo>
                      <a:pt x="0" y="0"/>
                    </a:lnTo>
                    <a:lnTo>
                      <a:pt x="33053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2863450" y="3592600"/>
                <a:ext cx="902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107" h="1" fill="none" extrusionOk="0">
                    <a:moveTo>
                      <a:pt x="36106" y="0"/>
                    </a:move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3393900" y="3149625"/>
                <a:ext cx="9617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222" fill="none" extrusionOk="0">
                    <a:moveTo>
                      <a:pt x="3846" y="611"/>
                    </a:moveTo>
                    <a:cubicBezTo>
                      <a:pt x="3846" y="949"/>
                      <a:pt x="2985" y="1222"/>
                      <a:pt x="1923" y="1222"/>
                    </a:cubicBezTo>
                    <a:cubicBezTo>
                      <a:pt x="861" y="1222"/>
                      <a:pt x="0" y="949"/>
                      <a:pt x="0" y="611"/>
                    </a:cubicBezTo>
                    <a:cubicBezTo>
                      <a:pt x="0" y="274"/>
                      <a:pt x="861" y="1"/>
                      <a:pt x="1923" y="1"/>
                    </a:cubicBezTo>
                    <a:cubicBezTo>
                      <a:pt x="2985" y="1"/>
                      <a:pt x="3846" y="274"/>
                      <a:pt x="3846" y="61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3393900" y="3164900"/>
                <a:ext cx="9617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553" fill="none" extrusionOk="0">
                    <a:moveTo>
                      <a:pt x="0" y="0"/>
                    </a:moveTo>
                    <a:lnTo>
                      <a:pt x="0" y="945"/>
                    </a:lnTo>
                    <a:cubicBezTo>
                      <a:pt x="0" y="1280"/>
                      <a:pt x="863" y="1553"/>
                      <a:pt x="1923" y="1553"/>
                    </a:cubicBezTo>
                    <a:cubicBezTo>
                      <a:pt x="2988" y="1553"/>
                      <a:pt x="3846" y="1280"/>
                      <a:pt x="3846" y="945"/>
                    </a:cubicBezTo>
                    <a:lnTo>
                      <a:pt x="3846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3485925" y="3087525"/>
                <a:ext cx="96275" cy="304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9" fill="none" extrusionOk="0">
                    <a:moveTo>
                      <a:pt x="3851" y="611"/>
                    </a:moveTo>
                    <a:cubicBezTo>
                      <a:pt x="3851" y="946"/>
                      <a:pt x="2987" y="1218"/>
                      <a:pt x="1923" y="1218"/>
                    </a:cubicBezTo>
                    <a:cubicBezTo>
                      <a:pt x="863" y="1218"/>
                      <a:pt x="1" y="946"/>
                      <a:pt x="1" y="611"/>
                    </a:cubicBezTo>
                    <a:cubicBezTo>
                      <a:pt x="1" y="273"/>
                      <a:pt x="863" y="1"/>
                      <a:pt x="1923" y="1"/>
                    </a:cubicBezTo>
                    <a:cubicBezTo>
                      <a:pt x="2987" y="1"/>
                      <a:pt x="3851" y="273"/>
                      <a:pt x="3851" y="61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3485925" y="3102800"/>
                <a:ext cx="9627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2" fill="none" extrusionOk="0">
                    <a:moveTo>
                      <a:pt x="1" y="0"/>
                    </a:moveTo>
                    <a:lnTo>
                      <a:pt x="1" y="941"/>
                    </a:lnTo>
                    <a:cubicBezTo>
                      <a:pt x="1" y="1280"/>
                      <a:pt x="863" y="1551"/>
                      <a:pt x="1923" y="1551"/>
                    </a:cubicBezTo>
                    <a:cubicBezTo>
                      <a:pt x="2987" y="1551"/>
                      <a:pt x="3851" y="1280"/>
                      <a:pt x="3851" y="941"/>
                    </a:cubicBezTo>
                    <a:lnTo>
                      <a:pt x="385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3622700" y="3137875"/>
                <a:ext cx="962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8" fill="none" extrusionOk="0">
                    <a:moveTo>
                      <a:pt x="3850" y="607"/>
                    </a:moveTo>
                    <a:cubicBezTo>
                      <a:pt x="3850" y="945"/>
                      <a:pt x="2988" y="1218"/>
                      <a:pt x="1928" y="1218"/>
                    </a:cubicBezTo>
                    <a:cubicBezTo>
                      <a:pt x="864" y="1218"/>
                      <a:pt x="0" y="945"/>
                      <a:pt x="0" y="607"/>
                    </a:cubicBezTo>
                    <a:cubicBezTo>
                      <a:pt x="0" y="273"/>
                      <a:pt x="863" y="0"/>
                      <a:pt x="1928" y="0"/>
                    </a:cubicBezTo>
                    <a:cubicBezTo>
                      <a:pt x="2988" y="0"/>
                      <a:pt x="3850" y="273"/>
                      <a:pt x="3850" y="607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3622700" y="3153025"/>
                <a:ext cx="962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8" fill="none" extrusionOk="0">
                    <a:moveTo>
                      <a:pt x="0" y="1"/>
                    </a:moveTo>
                    <a:lnTo>
                      <a:pt x="0" y="946"/>
                    </a:lnTo>
                    <a:cubicBezTo>
                      <a:pt x="0" y="1285"/>
                      <a:pt x="863" y="1557"/>
                      <a:pt x="1928" y="1557"/>
                    </a:cubicBezTo>
                    <a:cubicBezTo>
                      <a:pt x="2988" y="1557"/>
                      <a:pt x="3850" y="1285"/>
                      <a:pt x="3850" y="946"/>
                    </a:cubicBezTo>
                    <a:lnTo>
                      <a:pt x="3850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3191300" y="2977450"/>
                <a:ext cx="88625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546" fill="none" extrusionOk="0">
                    <a:moveTo>
                      <a:pt x="3434" y="1152"/>
                    </a:moveTo>
                    <a:cubicBezTo>
                      <a:pt x="3503" y="1345"/>
                      <a:pt x="3545" y="1553"/>
                      <a:pt x="3545" y="1771"/>
                    </a:cubicBezTo>
                    <a:cubicBezTo>
                      <a:pt x="3545" y="2109"/>
                      <a:pt x="3449" y="2432"/>
                      <a:pt x="3280" y="2700"/>
                    </a:cubicBezTo>
                    <a:cubicBezTo>
                      <a:pt x="3053" y="3071"/>
                      <a:pt x="2695" y="3352"/>
                      <a:pt x="2266" y="3475"/>
                    </a:cubicBezTo>
                    <a:cubicBezTo>
                      <a:pt x="2108" y="3521"/>
                      <a:pt x="1943" y="3546"/>
                      <a:pt x="1774" y="3546"/>
                    </a:cubicBezTo>
                    <a:cubicBezTo>
                      <a:pt x="1638" y="3546"/>
                      <a:pt x="1506" y="3529"/>
                      <a:pt x="1383" y="3500"/>
                    </a:cubicBezTo>
                    <a:cubicBezTo>
                      <a:pt x="908" y="3392"/>
                      <a:pt x="511" y="3100"/>
                      <a:pt x="265" y="2700"/>
                    </a:cubicBezTo>
                    <a:cubicBezTo>
                      <a:pt x="95" y="2432"/>
                      <a:pt x="0" y="2109"/>
                      <a:pt x="0" y="1771"/>
                    </a:cubicBezTo>
                    <a:cubicBezTo>
                      <a:pt x="0" y="1553"/>
                      <a:pt x="42" y="1346"/>
                      <a:pt x="115" y="1152"/>
                    </a:cubicBezTo>
                    <a:cubicBezTo>
                      <a:pt x="363" y="479"/>
                      <a:pt x="1015" y="0"/>
                      <a:pt x="1774" y="0"/>
                    </a:cubicBezTo>
                    <a:cubicBezTo>
                      <a:pt x="2533" y="0"/>
                      <a:pt x="3182" y="479"/>
                      <a:pt x="3434" y="1152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3225850" y="3064925"/>
                <a:ext cx="25" cy="115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611" fill="none" extrusionOk="0">
                    <a:moveTo>
                      <a:pt x="1" y="1"/>
                    </a:moveTo>
                    <a:lnTo>
                      <a:pt x="1" y="3776"/>
                    </a:lnTo>
                    <a:lnTo>
                      <a:pt x="1" y="461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3248125" y="3064925"/>
                <a:ext cx="25" cy="115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611" fill="none" extrusionOk="0">
                    <a:moveTo>
                      <a:pt x="1" y="1"/>
                    </a:moveTo>
                    <a:lnTo>
                      <a:pt x="1" y="3785"/>
                    </a:lnTo>
                    <a:lnTo>
                      <a:pt x="1" y="461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3175375" y="3159325"/>
                <a:ext cx="120525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014" fill="none" extrusionOk="0">
                    <a:moveTo>
                      <a:pt x="2894" y="9"/>
                    </a:moveTo>
                    <a:lnTo>
                      <a:pt x="2911" y="9"/>
                    </a:lnTo>
                    <a:cubicBezTo>
                      <a:pt x="4000" y="104"/>
                      <a:pt x="4821" y="512"/>
                      <a:pt x="4821" y="999"/>
                    </a:cubicBezTo>
                    <a:cubicBezTo>
                      <a:pt x="4821" y="1560"/>
                      <a:pt x="3740" y="2014"/>
                      <a:pt x="2411" y="2014"/>
                    </a:cubicBezTo>
                    <a:cubicBezTo>
                      <a:pt x="1079" y="2014"/>
                      <a:pt x="1" y="1560"/>
                      <a:pt x="1" y="999"/>
                    </a:cubicBezTo>
                    <a:cubicBezTo>
                      <a:pt x="1" y="496"/>
                      <a:pt x="877" y="79"/>
                      <a:pt x="2019" y="0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4699675" y="1458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4586225" y="1768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4586225" y="1923450"/>
                <a:ext cx="134125" cy="3166650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126666" fill="none" extrusionOk="0">
                    <a:moveTo>
                      <a:pt x="1238" y="126665"/>
                    </a:moveTo>
                    <a:lnTo>
                      <a:pt x="1238" y="120942"/>
                    </a:lnTo>
                    <a:lnTo>
                      <a:pt x="1238" y="76377"/>
                    </a:lnTo>
                    <a:lnTo>
                      <a:pt x="1238" y="69308"/>
                    </a:lnTo>
                    <a:lnTo>
                      <a:pt x="4436" y="69308"/>
                    </a:lnTo>
                    <a:lnTo>
                      <a:pt x="5365" y="69308"/>
                    </a:lnTo>
                    <a:lnTo>
                      <a:pt x="5365" y="66766"/>
                    </a:lnTo>
                    <a:lnTo>
                      <a:pt x="5365" y="62896"/>
                    </a:lnTo>
                    <a:lnTo>
                      <a:pt x="5365" y="55278"/>
                    </a:lnTo>
                    <a:lnTo>
                      <a:pt x="1090" y="45739"/>
                    </a:lnTo>
                    <a:lnTo>
                      <a:pt x="1" y="43312"/>
                    </a:lnTo>
                    <a:lnTo>
                      <a:pt x="1" y="31122"/>
                    </a:lnTo>
                    <a:lnTo>
                      <a:pt x="1" y="15611"/>
                    </a:lnTo>
                    <a:lnTo>
                      <a:pt x="1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3802200" y="5090075"/>
                <a:ext cx="501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064" h="1" fill="none" extrusionOk="0">
                    <a:moveTo>
                      <a:pt x="20064" y="0"/>
                    </a:moveTo>
                    <a:lnTo>
                      <a:pt x="11410" y="0"/>
                    </a:lnTo>
                    <a:lnTo>
                      <a:pt x="5518" y="0"/>
                    </a:lnTo>
                    <a:lnTo>
                      <a:pt x="2753" y="0"/>
                    </a:ln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4697125" y="3656150"/>
                <a:ext cx="25" cy="1102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4117" fill="none" extrusionOk="0">
                    <a:moveTo>
                      <a:pt x="0" y="0"/>
                    </a:moveTo>
                    <a:lnTo>
                      <a:pt x="0" y="10382"/>
                    </a:lnTo>
                    <a:lnTo>
                      <a:pt x="0" y="27263"/>
                    </a:lnTo>
                    <a:lnTo>
                      <a:pt x="0" y="44116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3822850" y="1458850"/>
                <a:ext cx="876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1" fill="none" extrusionOk="0">
                    <a:moveTo>
                      <a:pt x="35074" y="0"/>
                    </a:move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3822850" y="1768325"/>
                <a:ext cx="76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536" h="1" fill="none" extrusionOk="0">
                    <a:moveTo>
                      <a:pt x="30536" y="0"/>
                    </a:move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3822850" y="3006225"/>
                <a:ext cx="483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53" h="1" fill="none" extrusionOk="0">
                    <a:moveTo>
                      <a:pt x="19353" y="1"/>
                    </a:moveTo>
                    <a:lnTo>
                      <a:pt x="0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4389575" y="3006225"/>
                <a:ext cx="196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1" fill="none" extrusionOk="0">
                    <a:moveTo>
                      <a:pt x="7867" y="1"/>
                    </a:moveTo>
                    <a:lnTo>
                      <a:pt x="1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3771250" y="3305400"/>
                <a:ext cx="94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7964" h="1" fill="none" extrusionOk="0">
                    <a:moveTo>
                      <a:pt x="37964" y="0"/>
                    </a:moveTo>
                    <a:lnTo>
                      <a:pt x="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3771250" y="3656150"/>
                <a:ext cx="845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38" h="1" fill="none" extrusionOk="0">
                    <a:moveTo>
                      <a:pt x="33837" y="0"/>
                    </a:moveTo>
                    <a:lnTo>
                      <a:pt x="18726" y="0"/>
                    </a:lnTo>
                    <a:lnTo>
                      <a:pt x="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3344375" y="3656150"/>
                <a:ext cx="895050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35802" h="9194" fill="none" extrusionOk="0">
                    <a:moveTo>
                      <a:pt x="35801" y="0"/>
                    </a:moveTo>
                    <a:lnTo>
                      <a:pt x="35801" y="7226"/>
                    </a:lnTo>
                    <a:cubicBezTo>
                      <a:pt x="35801" y="8311"/>
                      <a:pt x="34918" y="9194"/>
                      <a:pt x="33833" y="9194"/>
                    </a:cubicBezTo>
                    <a:lnTo>
                      <a:pt x="17076" y="9194"/>
                    </a:lnTo>
                    <a:lnTo>
                      <a:pt x="1969" y="9194"/>
                    </a:lnTo>
                    <a:cubicBezTo>
                      <a:pt x="884" y="9194"/>
                      <a:pt x="1" y="8311"/>
                      <a:pt x="1" y="7226"/>
                    </a:cubicBezTo>
                    <a:lnTo>
                      <a:pt x="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3583800" y="4150300"/>
                <a:ext cx="416175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17847" fill="none" extrusionOk="0">
                    <a:moveTo>
                      <a:pt x="7499" y="17846"/>
                    </a:moveTo>
                    <a:lnTo>
                      <a:pt x="14872" y="17846"/>
                    </a:lnTo>
                    <a:cubicBezTo>
                      <a:pt x="15855" y="17846"/>
                      <a:pt x="16646" y="17054"/>
                      <a:pt x="16646" y="16072"/>
                    </a:cubicBezTo>
                    <a:lnTo>
                      <a:pt x="16646" y="1775"/>
                    </a:lnTo>
                    <a:cubicBezTo>
                      <a:pt x="16646" y="792"/>
                      <a:pt x="15855" y="0"/>
                      <a:pt x="14872" y="0"/>
                    </a:cubicBezTo>
                    <a:lnTo>
                      <a:pt x="7499" y="0"/>
                    </a:lnTo>
                    <a:lnTo>
                      <a:pt x="1775" y="0"/>
                    </a:lnTo>
                    <a:cubicBezTo>
                      <a:pt x="794" y="0"/>
                      <a:pt x="1" y="792"/>
                      <a:pt x="1" y="1775"/>
                    </a:cubicBezTo>
                    <a:lnTo>
                      <a:pt x="1" y="16072"/>
                    </a:lnTo>
                    <a:cubicBezTo>
                      <a:pt x="1" y="17054"/>
                      <a:pt x="794" y="17846"/>
                      <a:pt x="1775" y="17846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3830975" y="3044900"/>
                <a:ext cx="479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0" h="1" fill="none" extrusionOk="0">
                    <a:moveTo>
                      <a:pt x="19180" y="1"/>
                    </a:moveTo>
                    <a:lnTo>
                      <a:pt x="0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3771250" y="3044925"/>
                <a:ext cx="829550" cy="209425"/>
              </a:xfrm>
              <a:custGeom>
                <a:avLst/>
                <a:gdLst/>
                <a:ahLst/>
                <a:cxnLst/>
                <a:rect l="l" t="t" r="r" b="b"/>
                <a:pathLst>
                  <a:path w="33182" h="8377" fill="none" extrusionOk="0">
                    <a:moveTo>
                      <a:pt x="1" y="8377"/>
                    </a:moveTo>
                    <a:lnTo>
                      <a:pt x="33181" y="8377"/>
                    </a:lnTo>
                    <a:lnTo>
                      <a:pt x="29471" y="1"/>
                    </a:lnTo>
                    <a:lnTo>
                      <a:pt x="24586" y="1"/>
                    </a:lnTo>
                    <a:lnTo>
                      <a:pt x="24582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3760950" y="1862600"/>
                <a:ext cx="706575" cy="1061125"/>
              </a:xfrm>
              <a:custGeom>
                <a:avLst/>
                <a:gdLst/>
                <a:ahLst/>
                <a:cxnLst/>
                <a:rect l="l" t="t" r="r" b="b"/>
                <a:pathLst>
                  <a:path w="28263" h="42445" fill="none" extrusionOk="0">
                    <a:moveTo>
                      <a:pt x="0" y="1"/>
                    </a:moveTo>
                    <a:lnTo>
                      <a:pt x="28262" y="1"/>
                    </a:lnTo>
                    <a:lnTo>
                      <a:pt x="28262" y="42445"/>
                    </a:lnTo>
                    <a:lnTo>
                      <a:pt x="0" y="42445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3766100" y="615600"/>
                <a:ext cx="877900" cy="771750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30870" fill="none" extrusionOk="0">
                    <a:moveTo>
                      <a:pt x="2064" y="30870"/>
                    </a:moveTo>
                    <a:lnTo>
                      <a:pt x="35116" y="30870"/>
                    </a:lnTo>
                    <a:lnTo>
                      <a:pt x="35116" y="0"/>
                    </a:ln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3766100" y="3592600"/>
                <a:ext cx="95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170" h="1" fill="none" extrusionOk="0">
                    <a:moveTo>
                      <a:pt x="0" y="0"/>
                    </a:moveTo>
                    <a:lnTo>
                      <a:pt x="3817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4093750" y="3149625"/>
                <a:ext cx="96150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1222" fill="none" extrusionOk="0">
                    <a:moveTo>
                      <a:pt x="3846" y="611"/>
                    </a:moveTo>
                    <a:cubicBezTo>
                      <a:pt x="3846" y="949"/>
                      <a:pt x="2985" y="1222"/>
                      <a:pt x="1922" y="1222"/>
                    </a:cubicBezTo>
                    <a:cubicBezTo>
                      <a:pt x="860" y="1222"/>
                      <a:pt x="0" y="949"/>
                      <a:pt x="0" y="611"/>
                    </a:cubicBezTo>
                    <a:cubicBezTo>
                      <a:pt x="0" y="274"/>
                      <a:pt x="860" y="1"/>
                      <a:pt x="1922" y="1"/>
                    </a:cubicBezTo>
                    <a:cubicBezTo>
                      <a:pt x="2985" y="1"/>
                      <a:pt x="3846" y="274"/>
                      <a:pt x="3846" y="61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4093750" y="3164900"/>
                <a:ext cx="96150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1553" fill="none" extrusionOk="0">
                    <a:moveTo>
                      <a:pt x="3846" y="0"/>
                    </a:moveTo>
                    <a:lnTo>
                      <a:pt x="3846" y="945"/>
                    </a:lnTo>
                    <a:cubicBezTo>
                      <a:pt x="3846" y="1280"/>
                      <a:pt x="2984" y="1553"/>
                      <a:pt x="1922" y="1553"/>
                    </a:cubicBezTo>
                    <a:cubicBezTo>
                      <a:pt x="858" y="1553"/>
                      <a:pt x="0" y="1280"/>
                      <a:pt x="0" y="945"/>
                    </a:cubicBezTo>
                    <a:lnTo>
                      <a:pt x="0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4001600" y="3087525"/>
                <a:ext cx="96275" cy="304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9" fill="none" extrusionOk="0">
                    <a:moveTo>
                      <a:pt x="1" y="611"/>
                    </a:moveTo>
                    <a:cubicBezTo>
                      <a:pt x="1" y="946"/>
                      <a:pt x="863" y="1218"/>
                      <a:pt x="1928" y="1218"/>
                    </a:cubicBezTo>
                    <a:cubicBezTo>
                      <a:pt x="2989" y="1218"/>
                      <a:pt x="3851" y="946"/>
                      <a:pt x="3851" y="611"/>
                    </a:cubicBezTo>
                    <a:cubicBezTo>
                      <a:pt x="3851" y="273"/>
                      <a:pt x="2989" y="1"/>
                      <a:pt x="1928" y="1"/>
                    </a:cubicBezTo>
                    <a:cubicBezTo>
                      <a:pt x="863" y="1"/>
                      <a:pt x="1" y="273"/>
                      <a:pt x="1" y="61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4001600" y="3102800"/>
                <a:ext cx="9627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2" fill="none" extrusionOk="0">
                    <a:moveTo>
                      <a:pt x="3851" y="0"/>
                    </a:moveTo>
                    <a:lnTo>
                      <a:pt x="3851" y="941"/>
                    </a:lnTo>
                    <a:cubicBezTo>
                      <a:pt x="3851" y="1280"/>
                      <a:pt x="2989" y="1551"/>
                      <a:pt x="1928" y="1551"/>
                    </a:cubicBezTo>
                    <a:cubicBezTo>
                      <a:pt x="863" y="1551"/>
                      <a:pt x="1" y="1280"/>
                      <a:pt x="1" y="941"/>
                    </a:cubicBezTo>
                    <a:lnTo>
                      <a:pt x="1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3864800" y="3137875"/>
                <a:ext cx="96275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218" fill="none" extrusionOk="0">
                    <a:moveTo>
                      <a:pt x="1" y="607"/>
                    </a:moveTo>
                    <a:cubicBezTo>
                      <a:pt x="1" y="945"/>
                      <a:pt x="863" y="1218"/>
                      <a:pt x="1924" y="1218"/>
                    </a:cubicBezTo>
                    <a:cubicBezTo>
                      <a:pt x="2989" y="1218"/>
                      <a:pt x="3851" y="945"/>
                      <a:pt x="3851" y="607"/>
                    </a:cubicBezTo>
                    <a:cubicBezTo>
                      <a:pt x="3851" y="273"/>
                      <a:pt x="2989" y="0"/>
                      <a:pt x="1924" y="0"/>
                    </a:cubicBezTo>
                    <a:cubicBezTo>
                      <a:pt x="864" y="0"/>
                      <a:pt x="1" y="273"/>
                      <a:pt x="1" y="607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3864800" y="3153025"/>
                <a:ext cx="962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1558" fill="none" extrusionOk="0">
                    <a:moveTo>
                      <a:pt x="3851" y="1"/>
                    </a:moveTo>
                    <a:lnTo>
                      <a:pt x="3851" y="946"/>
                    </a:lnTo>
                    <a:cubicBezTo>
                      <a:pt x="3851" y="1285"/>
                      <a:pt x="2989" y="1557"/>
                      <a:pt x="1924" y="1557"/>
                    </a:cubicBezTo>
                    <a:cubicBezTo>
                      <a:pt x="863" y="1557"/>
                      <a:pt x="1" y="1285"/>
                      <a:pt x="1" y="946"/>
                    </a:cubicBezTo>
                    <a:lnTo>
                      <a:pt x="1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4303875" y="2977450"/>
                <a:ext cx="8865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3546" fill="none" extrusionOk="0">
                    <a:moveTo>
                      <a:pt x="112" y="1152"/>
                    </a:moveTo>
                    <a:cubicBezTo>
                      <a:pt x="41" y="1345"/>
                      <a:pt x="1" y="1553"/>
                      <a:pt x="1" y="1771"/>
                    </a:cubicBezTo>
                    <a:cubicBezTo>
                      <a:pt x="1" y="2109"/>
                      <a:pt x="95" y="2432"/>
                      <a:pt x="264" y="2700"/>
                    </a:cubicBezTo>
                    <a:cubicBezTo>
                      <a:pt x="491" y="3071"/>
                      <a:pt x="851" y="3352"/>
                      <a:pt x="1280" y="3475"/>
                    </a:cubicBezTo>
                    <a:cubicBezTo>
                      <a:pt x="1436" y="3521"/>
                      <a:pt x="1602" y="3546"/>
                      <a:pt x="1771" y="3546"/>
                    </a:cubicBezTo>
                    <a:cubicBezTo>
                      <a:pt x="1907" y="3546"/>
                      <a:pt x="2039" y="3529"/>
                      <a:pt x="2163" y="3500"/>
                    </a:cubicBezTo>
                    <a:cubicBezTo>
                      <a:pt x="2637" y="3392"/>
                      <a:pt x="3033" y="3100"/>
                      <a:pt x="3281" y="2700"/>
                    </a:cubicBezTo>
                    <a:cubicBezTo>
                      <a:pt x="3450" y="2432"/>
                      <a:pt x="3545" y="2109"/>
                      <a:pt x="3545" y="1771"/>
                    </a:cubicBezTo>
                    <a:cubicBezTo>
                      <a:pt x="3545" y="1553"/>
                      <a:pt x="3504" y="1346"/>
                      <a:pt x="3429" y="1152"/>
                    </a:cubicBezTo>
                    <a:cubicBezTo>
                      <a:pt x="3181" y="479"/>
                      <a:pt x="2529" y="0"/>
                      <a:pt x="1771" y="0"/>
                    </a:cubicBezTo>
                    <a:cubicBezTo>
                      <a:pt x="1011" y="1"/>
                      <a:pt x="363" y="479"/>
                      <a:pt x="112" y="1152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4357925" y="3064925"/>
                <a:ext cx="25" cy="115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611" fill="none" extrusionOk="0">
                    <a:moveTo>
                      <a:pt x="1" y="1"/>
                    </a:moveTo>
                    <a:lnTo>
                      <a:pt x="1" y="3776"/>
                    </a:lnTo>
                    <a:lnTo>
                      <a:pt x="1" y="461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4335650" y="3064925"/>
                <a:ext cx="25" cy="115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611" fill="none" extrusionOk="0">
                    <a:moveTo>
                      <a:pt x="0" y="1"/>
                    </a:moveTo>
                    <a:lnTo>
                      <a:pt x="0" y="3785"/>
                    </a:lnTo>
                    <a:lnTo>
                      <a:pt x="0" y="461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4287875" y="3159325"/>
                <a:ext cx="120525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014" fill="none" extrusionOk="0">
                    <a:moveTo>
                      <a:pt x="1928" y="9"/>
                    </a:moveTo>
                    <a:lnTo>
                      <a:pt x="1911" y="9"/>
                    </a:lnTo>
                    <a:cubicBezTo>
                      <a:pt x="822" y="104"/>
                      <a:pt x="0" y="512"/>
                      <a:pt x="0" y="999"/>
                    </a:cubicBezTo>
                    <a:cubicBezTo>
                      <a:pt x="0" y="1560"/>
                      <a:pt x="1082" y="2014"/>
                      <a:pt x="2411" y="2014"/>
                    </a:cubicBezTo>
                    <a:cubicBezTo>
                      <a:pt x="3744" y="2014"/>
                      <a:pt x="4820" y="1560"/>
                      <a:pt x="4820" y="999"/>
                    </a:cubicBezTo>
                    <a:cubicBezTo>
                      <a:pt x="4820" y="496"/>
                      <a:pt x="3946" y="79"/>
                      <a:pt x="2803" y="0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3415050" y="3715575"/>
                <a:ext cx="505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232" h="1" fill="none" extrusionOk="0">
                    <a:moveTo>
                      <a:pt x="0" y="1"/>
                    </a:moveTo>
                    <a:lnTo>
                      <a:pt x="20231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3916400" y="3751975"/>
                <a:ext cx="96275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3851" fill="none" extrusionOk="0">
                    <a:moveTo>
                      <a:pt x="3850" y="1928"/>
                    </a:moveTo>
                    <a:cubicBezTo>
                      <a:pt x="3850" y="2988"/>
                      <a:pt x="2988" y="3851"/>
                      <a:pt x="1924" y="3851"/>
                    </a:cubicBezTo>
                    <a:cubicBezTo>
                      <a:pt x="863" y="3851"/>
                      <a:pt x="0" y="2988"/>
                      <a:pt x="0" y="1928"/>
                    </a:cubicBezTo>
                    <a:cubicBezTo>
                      <a:pt x="0" y="863"/>
                      <a:pt x="863" y="1"/>
                      <a:pt x="1924" y="1"/>
                    </a:cubicBezTo>
                    <a:cubicBezTo>
                      <a:pt x="2988" y="1"/>
                      <a:pt x="3850" y="863"/>
                      <a:pt x="3850" y="1928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>
                <a:off x="3946325" y="3781900"/>
                <a:ext cx="364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457" fill="none" extrusionOk="0">
                    <a:moveTo>
                      <a:pt x="1456" y="731"/>
                    </a:moveTo>
                    <a:cubicBezTo>
                      <a:pt x="1456" y="1131"/>
                      <a:pt x="1131" y="1457"/>
                      <a:pt x="727" y="1457"/>
                    </a:cubicBezTo>
                    <a:cubicBezTo>
                      <a:pt x="326" y="1457"/>
                      <a:pt x="0" y="1131"/>
                      <a:pt x="0" y="731"/>
                    </a:cubicBezTo>
                    <a:cubicBezTo>
                      <a:pt x="0" y="326"/>
                      <a:pt x="327" y="1"/>
                      <a:pt x="727" y="1"/>
                    </a:cubicBezTo>
                    <a:cubicBezTo>
                      <a:pt x="1131" y="1"/>
                      <a:pt x="1456" y="326"/>
                      <a:pt x="1456" y="73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4084550" y="3751975"/>
                <a:ext cx="96150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3851" fill="none" extrusionOk="0">
                    <a:moveTo>
                      <a:pt x="3846" y="1928"/>
                    </a:moveTo>
                    <a:cubicBezTo>
                      <a:pt x="3846" y="2988"/>
                      <a:pt x="2984" y="3851"/>
                      <a:pt x="1924" y="3851"/>
                    </a:cubicBezTo>
                    <a:cubicBezTo>
                      <a:pt x="862" y="3851"/>
                      <a:pt x="0" y="2988"/>
                      <a:pt x="0" y="1928"/>
                    </a:cubicBezTo>
                    <a:cubicBezTo>
                      <a:pt x="0" y="863"/>
                      <a:pt x="862" y="1"/>
                      <a:pt x="1924" y="1"/>
                    </a:cubicBezTo>
                    <a:cubicBezTo>
                      <a:pt x="2984" y="1"/>
                      <a:pt x="3846" y="863"/>
                      <a:pt x="3846" y="1928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4114350" y="3781900"/>
                <a:ext cx="3657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57" fill="none" extrusionOk="0">
                    <a:moveTo>
                      <a:pt x="1462" y="731"/>
                    </a:moveTo>
                    <a:cubicBezTo>
                      <a:pt x="1462" y="1131"/>
                      <a:pt x="1136" y="1457"/>
                      <a:pt x="732" y="1457"/>
                    </a:cubicBezTo>
                    <a:cubicBezTo>
                      <a:pt x="327" y="1457"/>
                      <a:pt x="1" y="1131"/>
                      <a:pt x="1" y="731"/>
                    </a:cubicBezTo>
                    <a:cubicBezTo>
                      <a:pt x="1" y="326"/>
                      <a:pt x="327" y="1"/>
                      <a:pt x="732" y="1"/>
                    </a:cubicBezTo>
                    <a:cubicBezTo>
                      <a:pt x="1136" y="1"/>
                      <a:pt x="1462" y="326"/>
                      <a:pt x="1462" y="73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>
                <a:off x="3476000" y="1988050"/>
                <a:ext cx="307150" cy="654475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26179" fill="none" extrusionOk="0">
                    <a:moveTo>
                      <a:pt x="12285" y="26178"/>
                    </a:moveTo>
                    <a:cubicBezTo>
                      <a:pt x="10895" y="26178"/>
                      <a:pt x="9620" y="25976"/>
                      <a:pt x="8469" y="25617"/>
                    </a:cubicBezTo>
                    <a:cubicBezTo>
                      <a:pt x="5501" y="24685"/>
                      <a:pt x="3323" y="22691"/>
                      <a:pt x="1920" y="20319"/>
                    </a:cubicBezTo>
                    <a:cubicBezTo>
                      <a:pt x="1598" y="19778"/>
                      <a:pt x="1317" y="19217"/>
                      <a:pt x="1083" y="18643"/>
                    </a:cubicBezTo>
                    <a:cubicBezTo>
                      <a:pt x="360" y="16923"/>
                      <a:pt x="1" y="15099"/>
                      <a:pt x="1" y="13391"/>
                    </a:cubicBezTo>
                    <a:lnTo>
                      <a:pt x="1" y="7097"/>
                    </a:lnTo>
                    <a:lnTo>
                      <a:pt x="1" y="5270"/>
                    </a:lnTo>
                    <a:lnTo>
                      <a:pt x="1" y="4061"/>
                    </a:lnTo>
                    <a:lnTo>
                      <a:pt x="1" y="2249"/>
                    </a:lnTo>
                    <a:lnTo>
                      <a:pt x="1" y="1742"/>
                    </a:lnTo>
                    <a:cubicBezTo>
                      <a:pt x="1" y="780"/>
                      <a:pt x="785" y="1"/>
                      <a:pt x="1747" y="1"/>
                    </a:cubicBezTo>
                    <a:lnTo>
                      <a:pt x="12285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>
                <a:off x="3783125" y="1988050"/>
                <a:ext cx="307000" cy="654475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26179" fill="none" extrusionOk="0">
                    <a:moveTo>
                      <a:pt x="0" y="26178"/>
                    </a:moveTo>
                    <a:cubicBezTo>
                      <a:pt x="1316" y="26178"/>
                      <a:pt x="2526" y="25997"/>
                      <a:pt x="3628" y="25675"/>
                    </a:cubicBezTo>
                    <a:cubicBezTo>
                      <a:pt x="6681" y="24771"/>
                      <a:pt x="8913" y="22753"/>
                      <a:pt x="10345" y="20344"/>
                    </a:cubicBezTo>
                    <a:cubicBezTo>
                      <a:pt x="10667" y="19803"/>
                      <a:pt x="10951" y="19238"/>
                      <a:pt x="11191" y="18664"/>
                    </a:cubicBezTo>
                    <a:cubicBezTo>
                      <a:pt x="11917" y="16939"/>
                      <a:pt x="12280" y="15103"/>
                      <a:pt x="12280" y="13391"/>
                    </a:cubicBezTo>
                    <a:lnTo>
                      <a:pt x="12280" y="7098"/>
                    </a:lnTo>
                    <a:lnTo>
                      <a:pt x="12280" y="5270"/>
                    </a:lnTo>
                    <a:lnTo>
                      <a:pt x="12280" y="4061"/>
                    </a:lnTo>
                    <a:lnTo>
                      <a:pt x="12280" y="2249"/>
                    </a:lnTo>
                    <a:lnTo>
                      <a:pt x="12280" y="1317"/>
                    </a:lnTo>
                    <a:cubicBezTo>
                      <a:pt x="12280" y="590"/>
                      <a:pt x="11690" y="1"/>
                      <a:pt x="10964" y="1"/>
                    </a:cubicBezTo>
                    <a:lnTo>
                      <a:pt x="0" y="1"/>
                    </a:lnTo>
                  </a:path>
                </a:pathLst>
              </a:custGeom>
              <a:solidFill>
                <a:schemeClr val="dk2"/>
              </a:solidFill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8"/>
              <p:cNvSpPr/>
              <p:nvPr/>
            </p:nvSpPr>
            <p:spPr>
              <a:xfrm>
                <a:off x="3476000" y="2044275"/>
                <a:ext cx="614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1" fill="none" extrusionOk="0">
                    <a:moveTo>
                      <a:pt x="1" y="0"/>
                    </a:moveTo>
                    <a:lnTo>
                      <a:pt x="2027" y="0"/>
                    </a:lnTo>
                    <a:lnTo>
                      <a:pt x="24565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>
                <a:off x="3476000" y="2089550"/>
                <a:ext cx="614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1" fill="none" extrusionOk="0">
                    <a:moveTo>
                      <a:pt x="1" y="1"/>
                    </a:moveTo>
                    <a:lnTo>
                      <a:pt x="2068" y="1"/>
                    </a:lnTo>
                    <a:lnTo>
                      <a:pt x="24565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>
                <a:off x="3596200" y="2142600"/>
                <a:ext cx="372625" cy="358800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352" fill="none" extrusionOk="0">
                    <a:moveTo>
                      <a:pt x="2942" y="9527"/>
                    </a:moveTo>
                    <a:lnTo>
                      <a:pt x="0" y="5698"/>
                    </a:lnTo>
                    <a:lnTo>
                      <a:pt x="4514" y="3986"/>
                    </a:lnTo>
                    <a:lnTo>
                      <a:pt x="7246" y="0"/>
                    </a:lnTo>
                    <a:lnTo>
                      <a:pt x="10271" y="3763"/>
                    </a:lnTo>
                    <a:lnTo>
                      <a:pt x="14905" y="5129"/>
                    </a:lnTo>
                    <a:lnTo>
                      <a:pt x="12260" y="9173"/>
                    </a:lnTo>
                    <a:lnTo>
                      <a:pt x="12392" y="14000"/>
                    </a:lnTo>
                    <a:lnTo>
                      <a:pt x="7733" y="12734"/>
                    </a:lnTo>
                    <a:lnTo>
                      <a:pt x="3182" y="14352"/>
                    </a:ln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8"/>
              <p:cNvSpPr/>
              <p:nvPr/>
            </p:nvSpPr>
            <p:spPr>
              <a:xfrm>
                <a:off x="3645300" y="2193625"/>
                <a:ext cx="275550" cy="265375"/>
              </a:xfrm>
              <a:custGeom>
                <a:avLst/>
                <a:gdLst/>
                <a:ahLst/>
                <a:cxnLst/>
                <a:rect l="l" t="t" r="r" b="b"/>
                <a:pathLst>
                  <a:path w="11022" h="10615" fill="none" extrusionOk="0">
                    <a:moveTo>
                      <a:pt x="9066" y="6781"/>
                    </a:moveTo>
                    <a:lnTo>
                      <a:pt x="9165" y="10355"/>
                    </a:lnTo>
                    <a:lnTo>
                      <a:pt x="5720" y="9418"/>
                    </a:lnTo>
                    <a:lnTo>
                      <a:pt x="2353" y="10614"/>
                    </a:lnTo>
                    <a:lnTo>
                      <a:pt x="2179" y="7045"/>
                    </a:lnTo>
                    <a:lnTo>
                      <a:pt x="0" y="4215"/>
                    </a:lnTo>
                    <a:lnTo>
                      <a:pt x="3339" y="2947"/>
                    </a:lnTo>
                    <a:lnTo>
                      <a:pt x="5361" y="1"/>
                    </a:lnTo>
                    <a:lnTo>
                      <a:pt x="7597" y="2782"/>
                    </a:lnTo>
                    <a:lnTo>
                      <a:pt x="11021" y="3794"/>
                    </a:ln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3687700" y="2627750"/>
                <a:ext cx="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4" fill="none" extrusionOk="0">
                    <a:moveTo>
                      <a:pt x="1" y="1"/>
                    </a:moveTo>
                    <a:lnTo>
                      <a:pt x="1" y="29"/>
                    </a:lnTo>
                    <a:lnTo>
                      <a:pt x="1" y="3384"/>
                    </a:lnTo>
                    <a:lnTo>
                      <a:pt x="1" y="3433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8"/>
              <p:cNvSpPr/>
              <p:nvPr/>
            </p:nvSpPr>
            <p:spPr>
              <a:xfrm>
                <a:off x="3873800" y="2627750"/>
                <a:ext cx="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4" fill="none" extrusionOk="0">
                    <a:moveTo>
                      <a:pt x="1" y="1"/>
                    </a:moveTo>
                    <a:lnTo>
                      <a:pt x="1" y="87"/>
                    </a:lnTo>
                    <a:lnTo>
                      <a:pt x="1" y="3384"/>
                    </a:lnTo>
                    <a:lnTo>
                      <a:pt x="1" y="3433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8"/>
              <p:cNvSpPr/>
              <p:nvPr/>
            </p:nvSpPr>
            <p:spPr>
              <a:xfrm>
                <a:off x="3617325" y="2712325"/>
                <a:ext cx="32695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1598" fill="none" extrusionOk="0">
                    <a:moveTo>
                      <a:pt x="1082" y="1597"/>
                    </a:moveTo>
                    <a:lnTo>
                      <a:pt x="798" y="1597"/>
                    </a:lnTo>
                    <a:cubicBezTo>
                      <a:pt x="356" y="1597"/>
                      <a:pt x="1" y="1243"/>
                      <a:pt x="1" y="801"/>
                    </a:cubicBezTo>
                    <a:cubicBezTo>
                      <a:pt x="1" y="583"/>
                      <a:pt x="92" y="381"/>
                      <a:pt x="232" y="236"/>
                    </a:cubicBezTo>
                    <a:cubicBezTo>
                      <a:pt x="377" y="92"/>
                      <a:pt x="579" y="0"/>
                      <a:pt x="798" y="0"/>
                    </a:cubicBezTo>
                    <a:lnTo>
                      <a:pt x="2816" y="0"/>
                    </a:lnTo>
                    <a:lnTo>
                      <a:pt x="10260" y="0"/>
                    </a:lnTo>
                    <a:lnTo>
                      <a:pt x="12277" y="0"/>
                    </a:lnTo>
                    <a:cubicBezTo>
                      <a:pt x="12719" y="0"/>
                      <a:pt x="13077" y="360"/>
                      <a:pt x="13077" y="801"/>
                    </a:cubicBezTo>
                    <a:cubicBezTo>
                      <a:pt x="13077" y="1020"/>
                      <a:pt x="12987" y="1222"/>
                      <a:pt x="12842" y="1366"/>
                    </a:cubicBezTo>
                    <a:cubicBezTo>
                      <a:pt x="12698" y="1507"/>
                      <a:pt x="12496" y="1597"/>
                      <a:pt x="12277" y="1597"/>
                    </a:cubicBezTo>
                    <a:lnTo>
                      <a:pt x="11992" y="1597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3617325" y="2752250"/>
                <a:ext cx="3269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4004" fill="none" extrusionOk="0">
                    <a:moveTo>
                      <a:pt x="11992" y="0"/>
                    </a:moveTo>
                    <a:cubicBezTo>
                      <a:pt x="12591" y="0"/>
                      <a:pt x="13077" y="487"/>
                      <a:pt x="13077" y="1086"/>
                    </a:cubicBezTo>
                    <a:lnTo>
                      <a:pt x="13077" y="2919"/>
                    </a:lnTo>
                    <a:cubicBezTo>
                      <a:pt x="13077" y="3517"/>
                      <a:pt x="12591" y="4004"/>
                      <a:pt x="11992" y="4004"/>
                    </a:cubicBezTo>
                    <a:lnTo>
                      <a:pt x="1082" y="4004"/>
                    </a:lnTo>
                    <a:cubicBezTo>
                      <a:pt x="484" y="4004"/>
                      <a:pt x="1" y="3517"/>
                      <a:pt x="1" y="2919"/>
                    </a:cubicBezTo>
                    <a:lnTo>
                      <a:pt x="1" y="1086"/>
                    </a:lnTo>
                    <a:cubicBezTo>
                      <a:pt x="1" y="487"/>
                      <a:pt x="484" y="0"/>
                      <a:pt x="1082" y="0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3526350" y="2030850"/>
                <a:ext cx="43575" cy="39195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5678" fill="none" extrusionOk="0">
                    <a:moveTo>
                      <a:pt x="0" y="1"/>
                    </a:moveTo>
                    <a:cubicBezTo>
                      <a:pt x="4" y="179"/>
                      <a:pt x="8" y="360"/>
                      <a:pt x="13" y="537"/>
                    </a:cubicBezTo>
                    <a:cubicBezTo>
                      <a:pt x="29" y="1139"/>
                      <a:pt x="42" y="1743"/>
                      <a:pt x="54" y="2349"/>
                    </a:cubicBezTo>
                    <a:cubicBezTo>
                      <a:pt x="116" y="4825"/>
                      <a:pt x="174" y="7309"/>
                      <a:pt x="232" y="9789"/>
                    </a:cubicBezTo>
                    <a:cubicBezTo>
                      <a:pt x="281" y="11856"/>
                      <a:pt x="397" y="14105"/>
                      <a:pt x="1742" y="15677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3966225" y="2417925"/>
                <a:ext cx="182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234" fill="none" extrusionOk="0">
                    <a:moveTo>
                      <a:pt x="731" y="0"/>
                    </a:moveTo>
                    <a:cubicBezTo>
                      <a:pt x="487" y="409"/>
                      <a:pt x="244" y="821"/>
                      <a:pt x="0" y="1234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3985825" y="2433075"/>
                <a:ext cx="144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202" fill="none" extrusionOk="0">
                    <a:moveTo>
                      <a:pt x="578" y="1"/>
                    </a:moveTo>
                    <a:cubicBezTo>
                      <a:pt x="384" y="401"/>
                      <a:pt x="190" y="802"/>
                      <a:pt x="1" y="1202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3281775" y="2119800"/>
                <a:ext cx="242225" cy="383050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15322" fill="none" extrusionOk="0">
                    <a:moveTo>
                      <a:pt x="9689" y="15049"/>
                    </a:moveTo>
                    <a:cubicBezTo>
                      <a:pt x="9045" y="15226"/>
                      <a:pt x="8364" y="15322"/>
                      <a:pt x="7663" y="15322"/>
                    </a:cubicBezTo>
                    <a:cubicBezTo>
                      <a:pt x="3438" y="15322"/>
                      <a:pt x="0" y="11884"/>
                      <a:pt x="0" y="7663"/>
                    </a:cubicBezTo>
                    <a:cubicBezTo>
                      <a:pt x="0" y="3437"/>
                      <a:pt x="3438" y="0"/>
                      <a:pt x="7663" y="0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3327475" y="2165475"/>
                <a:ext cx="175300" cy="291775"/>
              </a:xfrm>
              <a:custGeom>
                <a:avLst/>
                <a:gdLst/>
                <a:ahLst/>
                <a:cxnLst/>
                <a:rect l="l" t="t" r="r" b="b"/>
                <a:pathLst>
                  <a:path w="7012" h="11671" fill="none" extrusionOk="0">
                    <a:moveTo>
                      <a:pt x="5835" y="0"/>
                    </a:moveTo>
                    <a:cubicBezTo>
                      <a:pt x="2616" y="0"/>
                      <a:pt x="0" y="2617"/>
                      <a:pt x="0" y="5836"/>
                    </a:cubicBezTo>
                    <a:cubicBezTo>
                      <a:pt x="0" y="9050"/>
                      <a:pt x="2616" y="11671"/>
                      <a:pt x="5835" y="11671"/>
                    </a:cubicBezTo>
                    <a:cubicBezTo>
                      <a:pt x="6235" y="11671"/>
                      <a:pt x="6631" y="11629"/>
                      <a:pt x="7011" y="11550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4039175" y="2119800"/>
                <a:ext cx="2422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9690" h="15321" fill="none" extrusionOk="0">
                    <a:moveTo>
                      <a:pt x="2027" y="0"/>
                    </a:moveTo>
                    <a:lnTo>
                      <a:pt x="2039" y="0"/>
                    </a:lnTo>
                    <a:cubicBezTo>
                      <a:pt x="6260" y="9"/>
                      <a:pt x="9689" y="3441"/>
                      <a:pt x="9689" y="7662"/>
                    </a:cubicBezTo>
                    <a:cubicBezTo>
                      <a:pt x="9689" y="11884"/>
                      <a:pt x="6252" y="15321"/>
                      <a:pt x="2027" y="15321"/>
                    </a:cubicBezTo>
                    <a:cubicBezTo>
                      <a:pt x="1362" y="15321"/>
                      <a:pt x="713" y="15234"/>
                      <a:pt x="103" y="15074"/>
                    </a:cubicBezTo>
                    <a:cubicBezTo>
                      <a:pt x="70" y="15066"/>
                      <a:pt x="33" y="15057"/>
                      <a:pt x="0" y="15049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4060425" y="2165475"/>
                <a:ext cx="175275" cy="2917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11671" fill="none" extrusionOk="0">
                    <a:moveTo>
                      <a:pt x="0" y="11550"/>
                    </a:moveTo>
                    <a:cubicBezTo>
                      <a:pt x="32" y="11559"/>
                      <a:pt x="66" y="11563"/>
                      <a:pt x="99" y="11567"/>
                    </a:cubicBezTo>
                    <a:cubicBezTo>
                      <a:pt x="446" y="11637"/>
                      <a:pt x="809" y="11671"/>
                      <a:pt x="1175" y="11671"/>
                    </a:cubicBezTo>
                    <a:cubicBezTo>
                      <a:pt x="4394" y="11671"/>
                      <a:pt x="7010" y="9050"/>
                      <a:pt x="7010" y="5836"/>
                    </a:cubicBezTo>
                    <a:cubicBezTo>
                      <a:pt x="7010" y="2621"/>
                      <a:pt x="4403" y="9"/>
                      <a:pt x="1188" y="0"/>
                    </a:cubicBezTo>
                    <a:lnTo>
                      <a:pt x="1175" y="0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3645300" y="4222600"/>
                <a:ext cx="146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64" h="1" fill="none" extrusionOk="0">
                    <a:moveTo>
                      <a:pt x="0" y="1"/>
                    </a:moveTo>
                    <a:lnTo>
                      <a:pt x="5864" y="1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3854500" y="4209300"/>
                <a:ext cx="96275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3851" fill="none" extrusionOk="0">
                    <a:moveTo>
                      <a:pt x="3850" y="1928"/>
                    </a:moveTo>
                    <a:cubicBezTo>
                      <a:pt x="3850" y="2988"/>
                      <a:pt x="2988" y="3850"/>
                      <a:pt x="1924" y="3850"/>
                    </a:cubicBezTo>
                    <a:cubicBezTo>
                      <a:pt x="863" y="3850"/>
                      <a:pt x="0" y="2988"/>
                      <a:pt x="0" y="1928"/>
                    </a:cubicBezTo>
                    <a:cubicBezTo>
                      <a:pt x="0" y="862"/>
                      <a:pt x="863" y="0"/>
                      <a:pt x="1924" y="0"/>
                    </a:cubicBezTo>
                    <a:cubicBezTo>
                      <a:pt x="2988" y="0"/>
                      <a:pt x="3850" y="862"/>
                      <a:pt x="3850" y="1928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3884425" y="4239225"/>
                <a:ext cx="36425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457" fill="none" extrusionOk="0">
                    <a:moveTo>
                      <a:pt x="1456" y="731"/>
                    </a:moveTo>
                    <a:cubicBezTo>
                      <a:pt x="1456" y="1131"/>
                      <a:pt x="1131" y="1456"/>
                      <a:pt x="727" y="1456"/>
                    </a:cubicBezTo>
                    <a:cubicBezTo>
                      <a:pt x="326" y="1456"/>
                      <a:pt x="0" y="1131"/>
                      <a:pt x="0" y="731"/>
                    </a:cubicBezTo>
                    <a:cubicBezTo>
                      <a:pt x="0" y="325"/>
                      <a:pt x="327" y="0"/>
                      <a:pt x="727" y="0"/>
                    </a:cubicBezTo>
                    <a:cubicBezTo>
                      <a:pt x="1131" y="0"/>
                      <a:pt x="1456" y="325"/>
                      <a:pt x="1456" y="731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3646225" y="4362075"/>
                <a:ext cx="2913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5" fill="none" extrusionOk="0">
                    <a:moveTo>
                      <a:pt x="10811" y="1704"/>
                    </a:moveTo>
                    <a:lnTo>
                      <a:pt x="842" y="1704"/>
                    </a:lnTo>
                    <a:cubicBezTo>
                      <a:pt x="380" y="1704"/>
                      <a:pt x="0" y="1325"/>
                      <a:pt x="0" y="863"/>
                    </a:cubicBezTo>
                    <a:lnTo>
                      <a:pt x="0" y="842"/>
                    </a:lnTo>
                    <a:cubicBezTo>
                      <a:pt x="0" y="376"/>
                      <a:pt x="380" y="0"/>
                      <a:pt x="842" y="0"/>
                    </a:cubicBezTo>
                    <a:lnTo>
                      <a:pt x="10811" y="0"/>
                    </a:lnTo>
                    <a:cubicBezTo>
                      <a:pt x="11274" y="0"/>
                      <a:pt x="11653" y="376"/>
                      <a:pt x="11653" y="842"/>
                    </a:cubicBezTo>
                    <a:lnTo>
                      <a:pt x="11653" y="863"/>
                    </a:lnTo>
                    <a:cubicBezTo>
                      <a:pt x="11654" y="1325"/>
                      <a:pt x="11274" y="1704"/>
                      <a:pt x="10811" y="1704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3646225" y="4433875"/>
                <a:ext cx="2913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5" fill="none" extrusionOk="0">
                    <a:moveTo>
                      <a:pt x="10811" y="1705"/>
                    </a:moveTo>
                    <a:lnTo>
                      <a:pt x="842" y="1705"/>
                    </a:lnTo>
                    <a:cubicBezTo>
                      <a:pt x="380" y="1705"/>
                      <a:pt x="0" y="1329"/>
                      <a:pt x="0" y="863"/>
                    </a:cubicBezTo>
                    <a:lnTo>
                      <a:pt x="0" y="843"/>
                    </a:lnTo>
                    <a:cubicBezTo>
                      <a:pt x="0" y="376"/>
                      <a:pt x="380" y="0"/>
                      <a:pt x="842" y="0"/>
                    </a:cubicBezTo>
                    <a:lnTo>
                      <a:pt x="10811" y="0"/>
                    </a:lnTo>
                    <a:cubicBezTo>
                      <a:pt x="11274" y="0"/>
                      <a:pt x="11653" y="376"/>
                      <a:pt x="11653" y="843"/>
                    </a:cubicBezTo>
                    <a:lnTo>
                      <a:pt x="11653" y="863"/>
                    </a:lnTo>
                    <a:cubicBezTo>
                      <a:pt x="11654" y="1329"/>
                      <a:pt x="11274" y="1705"/>
                      <a:pt x="10811" y="1705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3646225" y="4505675"/>
                <a:ext cx="29135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11654" h="1709" fill="none" extrusionOk="0">
                    <a:moveTo>
                      <a:pt x="10811" y="1709"/>
                    </a:moveTo>
                    <a:lnTo>
                      <a:pt x="842" y="1709"/>
                    </a:lnTo>
                    <a:cubicBezTo>
                      <a:pt x="380" y="1709"/>
                      <a:pt x="0" y="1329"/>
                      <a:pt x="0" y="863"/>
                    </a:cubicBezTo>
                    <a:lnTo>
                      <a:pt x="0" y="846"/>
                    </a:lnTo>
                    <a:cubicBezTo>
                      <a:pt x="0" y="380"/>
                      <a:pt x="380" y="1"/>
                      <a:pt x="842" y="1"/>
                    </a:cubicBezTo>
                    <a:lnTo>
                      <a:pt x="10811" y="1"/>
                    </a:lnTo>
                    <a:cubicBezTo>
                      <a:pt x="11274" y="1"/>
                      <a:pt x="11653" y="380"/>
                      <a:pt x="11653" y="846"/>
                    </a:cubicBezTo>
                    <a:lnTo>
                      <a:pt x="11653" y="863"/>
                    </a:lnTo>
                    <a:cubicBezTo>
                      <a:pt x="11654" y="1329"/>
                      <a:pt x="11274" y="1709"/>
                      <a:pt x="10811" y="1709"/>
                    </a:cubicBez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2974325" y="3832650"/>
                <a:ext cx="1644950" cy="936725"/>
              </a:xfrm>
              <a:custGeom>
                <a:avLst/>
                <a:gdLst/>
                <a:ahLst/>
                <a:cxnLst/>
                <a:rect l="l" t="t" r="r" b="b"/>
                <a:pathLst>
                  <a:path w="65798" h="37469" fill="none" extrusionOk="0">
                    <a:moveTo>
                      <a:pt x="1" y="11914"/>
                    </a:moveTo>
                    <a:cubicBezTo>
                      <a:pt x="4388" y="12091"/>
                      <a:pt x="8881" y="14625"/>
                      <a:pt x="11051" y="18499"/>
                    </a:cubicBezTo>
                    <a:cubicBezTo>
                      <a:pt x="13391" y="22679"/>
                      <a:pt x="13181" y="27957"/>
                      <a:pt x="15950" y="31939"/>
                    </a:cubicBezTo>
                    <a:cubicBezTo>
                      <a:pt x="18112" y="35043"/>
                      <a:pt x="21826" y="36573"/>
                      <a:pt x="25552" y="35926"/>
                    </a:cubicBezTo>
                    <a:cubicBezTo>
                      <a:pt x="26939" y="35682"/>
                      <a:pt x="28267" y="35145"/>
                      <a:pt x="29666" y="34972"/>
                    </a:cubicBezTo>
                    <a:cubicBezTo>
                      <a:pt x="32327" y="34637"/>
                      <a:pt x="34947" y="35645"/>
                      <a:pt x="37535" y="36363"/>
                    </a:cubicBezTo>
                    <a:cubicBezTo>
                      <a:pt x="40122" y="37081"/>
                      <a:pt x="43068" y="37469"/>
                      <a:pt x="45346" y="36049"/>
                    </a:cubicBezTo>
                    <a:cubicBezTo>
                      <a:pt x="48263" y="34241"/>
                      <a:pt x="48886" y="30326"/>
                      <a:pt x="49110" y="26901"/>
                    </a:cubicBezTo>
                    <a:cubicBezTo>
                      <a:pt x="49308" y="23888"/>
                      <a:pt x="49551" y="20694"/>
                      <a:pt x="51503" y="18248"/>
                    </a:cubicBezTo>
                    <a:cubicBezTo>
                      <a:pt x="53377" y="15903"/>
                      <a:pt x="56392" y="15628"/>
                      <a:pt x="57478" y="12392"/>
                    </a:cubicBezTo>
                    <a:cubicBezTo>
                      <a:pt x="58130" y="10445"/>
                      <a:pt x="57916" y="8303"/>
                      <a:pt x="58427" y="6314"/>
                    </a:cubicBezTo>
                    <a:cubicBezTo>
                      <a:pt x="59013" y="4045"/>
                      <a:pt x="60631" y="2097"/>
                      <a:pt x="62685" y="978"/>
                    </a:cubicBezTo>
                    <a:cubicBezTo>
                      <a:pt x="63622" y="463"/>
                      <a:pt x="64650" y="124"/>
                      <a:pt x="65714" y="9"/>
                    </a:cubicBezTo>
                    <a:cubicBezTo>
                      <a:pt x="65743" y="5"/>
                      <a:pt x="65768" y="5"/>
                      <a:pt x="65797" y="1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2966625" y="4684875"/>
                <a:ext cx="679625" cy="406375"/>
              </a:xfrm>
              <a:custGeom>
                <a:avLst/>
                <a:gdLst/>
                <a:ahLst/>
                <a:cxnLst/>
                <a:rect l="l" t="t" r="r" b="b"/>
                <a:pathLst>
                  <a:path w="27185" h="16255" fill="none" extrusionOk="0">
                    <a:moveTo>
                      <a:pt x="0" y="10485"/>
                    </a:moveTo>
                    <a:lnTo>
                      <a:pt x="5987" y="0"/>
                    </a:lnTo>
                    <a:lnTo>
                      <a:pt x="8987" y="10972"/>
                    </a:lnTo>
                    <a:lnTo>
                      <a:pt x="17937" y="6599"/>
                    </a:lnTo>
                    <a:lnTo>
                      <a:pt x="18882" y="12548"/>
                    </a:lnTo>
                    <a:lnTo>
                      <a:pt x="27082" y="16208"/>
                    </a:lnTo>
                    <a:lnTo>
                      <a:pt x="27184" y="16254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3937550" y="4684875"/>
                <a:ext cx="679650" cy="406375"/>
              </a:xfrm>
              <a:custGeom>
                <a:avLst/>
                <a:gdLst/>
                <a:ahLst/>
                <a:cxnLst/>
                <a:rect l="l" t="t" r="r" b="b"/>
                <a:pathLst>
                  <a:path w="27186" h="16255" fill="none" extrusionOk="0">
                    <a:moveTo>
                      <a:pt x="27185" y="10485"/>
                    </a:moveTo>
                    <a:lnTo>
                      <a:pt x="21198" y="0"/>
                    </a:lnTo>
                    <a:lnTo>
                      <a:pt x="18198" y="10972"/>
                    </a:lnTo>
                    <a:lnTo>
                      <a:pt x="9248" y="6599"/>
                    </a:lnTo>
                    <a:lnTo>
                      <a:pt x="8303" y="12548"/>
                    </a:lnTo>
                    <a:lnTo>
                      <a:pt x="104" y="16208"/>
                    </a:lnTo>
                    <a:lnTo>
                      <a:pt x="1" y="16254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2994575" y="1520425"/>
                <a:ext cx="64700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6954" fill="none" extrusionOk="0">
                    <a:moveTo>
                      <a:pt x="0" y="1"/>
                    </a:moveTo>
                    <a:cubicBezTo>
                      <a:pt x="726" y="2365"/>
                      <a:pt x="1589" y="4688"/>
                      <a:pt x="2587" y="6953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3210475" y="1534350"/>
                <a:ext cx="23650" cy="656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626" fill="none" extrusionOk="0">
                    <a:moveTo>
                      <a:pt x="0" y="0"/>
                    </a:moveTo>
                    <a:cubicBezTo>
                      <a:pt x="314" y="875"/>
                      <a:pt x="628" y="1751"/>
                      <a:pt x="945" y="2625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4340500" y="1576950"/>
                <a:ext cx="46850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2634" fill="none" extrusionOk="0">
                    <a:moveTo>
                      <a:pt x="0" y="2633"/>
                    </a:moveTo>
                    <a:cubicBezTo>
                      <a:pt x="731" y="1837"/>
                      <a:pt x="1362" y="950"/>
                      <a:pt x="1874" y="1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4372150" y="1628025"/>
                <a:ext cx="379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2056" fill="none" extrusionOk="0">
                    <a:moveTo>
                      <a:pt x="1" y="2056"/>
                    </a:moveTo>
                    <a:cubicBezTo>
                      <a:pt x="508" y="1371"/>
                      <a:pt x="1012" y="686"/>
                      <a:pt x="1516" y="1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3173750" y="1988575"/>
                <a:ext cx="25" cy="678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20" fill="none" extrusionOk="0">
                    <a:moveTo>
                      <a:pt x="1" y="0"/>
                    </a:moveTo>
                    <a:lnTo>
                      <a:pt x="1" y="27119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3084950" y="3407825"/>
                <a:ext cx="32200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3047" fill="none" extrusionOk="0">
                    <a:moveTo>
                      <a:pt x="0" y="1"/>
                    </a:moveTo>
                    <a:cubicBezTo>
                      <a:pt x="429" y="1017"/>
                      <a:pt x="858" y="2031"/>
                      <a:pt x="1287" y="3047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3140225" y="3416200"/>
                <a:ext cx="280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50" fill="none" extrusionOk="0">
                    <a:moveTo>
                      <a:pt x="1" y="1"/>
                    </a:moveTo>
                    <a:cubicBezTo>
                      <a:pt x="372" y="751"/>
                      <a:pt x="748" y="1498"/>
                      <a:pt x="1123" y="2250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4437775" y="3444050"/>
                <a:ext cx="4655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2773" fill="none" extrusionOk="0">
                    <a:moveTo>
                      <a:pt x="1" y="2773"/>
                    </a:moveTo>
                    <a:cubicBezTo>
                      <a:pt x="619" y="1849"/>
                      <a:pt x="1242" y="925"/>
                      <a:pt x="1862" y="1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4541425" y="3734950"/>
                <a:ext cx="25" cy="85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189" fill="none" extrusionOk="0">
                    <a:moveTo>
                      <a:pt x="1" y="1"/>
                    </a:moveTo>
                    <a:lnTo>
                      <a:pt x="1" y="480"/>
                    </a:lnTo>
                    <a:lnTo>
                      <a:pt x="1" y="4887"/>
                    </a:lnTo>
                    <a:lnTo>
                      <a:pt x="1" y="34189"/>
                    </a:ln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3548125" y="4851975"/>
                <a:ext cx="40350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3612" fill="none" extrusionOk="0">
                    <a:moveTo>
                      <a:pt x="1" y="1"/>
                    </a:moveTo>
                    <a:cubicBezTo>
                      <a:pt x="537" y="1206"/>
                      <a:pt x="1078" y="2406"/>
                      <a:pt x="1613" y="3611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3595975" y="4840000"/>
                <a:ext cx="342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3137" fill="none" extrusionOk="0">
                    <a:moveTo>
                      <a:pt x="1" y="1"/>
                    </a:moveTo>
                    <a:cubicBezTo>
                      <a:pt x="455" y="1045"/>
                      <a:pt x="913" y="2093"/>
                      <a:pt x="1371" y="3137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3512125" y="4045775"/>
                <a:ext cx="13550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339" fill="none" extrusionOk="0">
                    <a:moveTo>
                      <a:pt x="541" y="1"/>
                    </a:moveTo>
                    <a:cubicBezTo>
                      <a:pt x="359" y="1115"/>
                      <a:pt x="182" y="2229"/>
                      <a:pt x="0" y="3339"/>
                    </a:cubicBezTo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4270325" y="4470925"/>
                <a:ext cx="133850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11328" fill="none" extrusionOk="0">
                    <a:moveTo>
                      <a:pt x="2370" y="0"/>
                    </a:moveTo>
                    <a:lnTo>
                      <a:pt x="1" y="4592"/>
                    </a:lnTo>
                    <a:lnTo>
                      <a:pt x="2501" y="6062"/>
                    </a:lnTo>
                    <a:lnTo>
                      <a:pt x="2497" y="11327"/>
                    </a:lnTo>
                    <a:lnTo>
                      <a:pt x="5353" y="4378"/>
                    </a:lnTo>
                    <a:lnTo>
                      <a:pt x="3166" y="3367"/>
                    </a:lnTo>
                    <a:close/>
                  </a:path>
                </a:pathLst>
              </a:custGeom>
              <a:solidFill>
                <a:schemeClr val="dk2"/>
              </a:solidFill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8"/>
              <p:cNvSpPr/>
              <p:nvPr/>
            </p:nvSpPr>
            <p:spPr>
              <a:xfrm>
                <a:off x="4392600" y="4223425"/>
                <a:ext cx="69250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7742" fill="none" extrusionOk="0">
                    <a:moveTo>
                      <a:pt x="1564" y="1"/>
                    </a:moveTo>
                    <a:lnTo>
                      <a:pt x="0" y="3644"/>
                    </a:lnTo>
                    <a:lnTo>
                      <a:pt x="1221" y="4551"/>
                    </a:lnTo>
                    <a:lnTo>
                      <a:pt x="1383" y="7741"/>
                    </a:lnTo>
                    <a:lnTo>
                      <a:pt x="2769" y="3541"/>
                    </a:lnTo>
                    <a:lnTo>
                      <a:pt x="1716" y="2588"/>
                    </a:lnTo>
                    <a:close/>
                  </a:path>
                </a:pathLst>
              </a:custGeom>
              <a:solidFill>
                <a:schemeClr val="dk2"/>
              </a:solidFill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3138150" y="4470925"/>
                <a:ext cx="133925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11328" fill="none" extrusionOk="0">
                    <a:moveTo>
                      <a:pt x="2988" y="0"/>
                    </a:moveTo>
                    <a:lnTo>
                      <a:pt x="5357" y="4592"/>
                    </a:lnTo>
                    <a:lnTo>
                      <a:pt x="2853" y="6062"/>
                    </a:lnTo>
                    <a:lnTo>
                      <a:pt x="2861" y="11327"/>
                    </a:lnTo>
                    <a:lnTo>
                      <a:pt x="1" y="4378"/>
                    </a:lnTo>
                    <a:lnTo>
                      <a:pt x="2193" y="3367"/>
                    </a:lnTo>
                    <a:close/>
                  </a:path>
                </a:pathLst>
              </a:custGeom>
              <a:noFill/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3080575" y="4223425"/>
                <a:ext cx="69275" cy="193550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7742" fill="none" extrusionOk="0">
                    <a:moveTo>
                      <a:pt x="1206" y="1"/>
                    </a:moveTo>
                    <a:lnTo>
                      <a:pt x="2770" y="3644"/>
                    </a:lnTo>
                    <a:lnTo>
                      <a:pt x="1549" y="4551"/>
                    </a:lnTo>
                    <a:lnTo>
                      <a:pt x="1383" y="7741"/>
                    </a:lnTo>
                    <a:lnTo>
                      <a:pt x="1" y="3541"/>
                    </a:lnTo>
                    <a:lnTo>
                      <a:pt x="1054" y="2588"/>
                    </a:lnTo>
                    <a:close/>
                  </a:path>
                </a:pathLst>
              </a:custGeom>
              <a:solidFill>
                <a:schemeClr val="dk2"/>
              </a:solidFill>
              <a:ln w="8100" cap="flat" cmpd="sng">
                <a:solidFill>
                  <a:srgbClr val="000000"/>
                </a:solidFill>
                <a:prstDash val="solid"/>
                <a:miter lim="1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6" name="Google Shape;976;p38"/>
            <p:cNvSpPr/>
            <p:nvPr/>
          </p:nvSpPr>
          <p:spPr>
            <a:xfrm>
              <a:off x="7160838" y="713225"/>
              <a:ext cx="1367537" cy="363876"/>
            </a:xfrm>
            <a:custGeom>
              <a:avLst/>
              <a:gdLst/>
              <a:ahLst/>
              <a:cxnLst/>
              <a:rect l="l" t="t" r="r" b="b"/>
              <a:pathLst>
                <a:path w="23474" h="6246" extrusionOk="0">
                  <a:moveTo>
                    <a:pt x="0" y="1"/>
                  </a:moveTo>
                  <a:lnTo>
                    <a:pt x="0" y="6245"/>
                  </a:lnTo>
                  <a:lnTo>
                    <a:pt x="23473" y="6245"/>
                  </a:lnTo>
                  <a:lnTo>
                    <a:pt x="23473" y="1"/>
                  </a:lnTo>
                  <a:close/>
                </a:path>
              </a:pathLst>
            </a:custGeom>
            <a:solidFill>
              <a:srgbClr val="53B9C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7196258" y="733906"/>
              <a:ext cx="1296695" cy="322514"/>
            </a:xfrm>
            <a:custGeom>
              <a:avLst/>
              <a:gdLst/>
              <a:ahLst/>
              <a:cxnLst/>
              <a:rect l="l" t="t" r="r" b="b"/>
              <a:pathLst>
                <a:path w="22258" h="5536" extrusionOk="0">
                  <a:moveTo>
                    <a:pt x="0" y="1"/>
                  </a:moveTo>
                  <a:lnTo>
                    <a:pt x="0" y="5536"/>
                  </a:lnTo>
                  <a:lnTo>
                    <a:pt x="22258" y="5536"/>
                  </a:lnTo>
                  <a:lnTo>
                    <a:pt x="22258" y="1"/>
                  </a:lnTo>
                  <a:close/>
                </a:path>
              </a:pathLst>
            </a:custGeom>
            <a:solidFill>
              <a:srgbClr val="8FD2E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7257486" y="792338"/>
              <a:ext cx="202445" cy="205707"/>
            </a:xfrm>
            <a:custGeom>
              <a:avLst/>
              <a:gdLst/>
              <a:ahLst/>
              <a:cxnLst/>
              <a:rect l="l" t="t" r="r" b="b"/>
              <a:pathLst>
                <a:path w="3475" h="3531" extrusionOk="0">
                  <a:moveTo>
                    <a:pt x="695" y="0"/>
                  </a:moveTo>
                  <a:lnTo>
                    <a:pt x="695" y="588"/>
                  </a:lnTo>
                  <a:lnTo>
                    <a:pt x="2780" y="588"/>
                  </a:lnTo>
                  <a:lnTo>
                    <a:pt x="2780" y="0"/>
                  </a:lnTo>
                  <a:close/>
                  <a:moveTo>
                    <a:pt x="0" y="588"/>
                  </a:moveTo>
                  <a:lnTo>
                    <a:pt x="0" y="1177"/>
                  </a:lnTo>
                  <a:lnTo>
                    <a:pt x="695" y="1177"/>
                  </a:lnTo>
                  <a:lnTo>
                    <a:pt x="695" y="588"/>
                  </a:lnTo>
                  <a:close/>
                  <a:moveTo>
                    <a:pt x="695" y="1177"/>
                  </a:moveTo>
                  <a:lnTo>
                    <a:pt x="695" y="1765"/>
                  </a:lnTo>
                  <a:lnTo>
                    <a:pt x="2780" y="1765"/>
                  </a:lnTo>
                  <a:lnTo>
                    <a:pt x="2780" y="1177"/>
                  </a:lnTo>
                  <a:close/>
                  <a:moveTo>
                    <a:pt x="0" y="2353"/>
                  </a:moveTo>
                  <a:lnTo>
                    <a:pt x="0" y="2942"/>
                  </a:lnTo>
                  <a:lnTo>
                    <a:pt x="695" y="2942"/>
                  </a:lnTo>
                  <a:lnTo>
                    <a:pt x="695" y="2353"/>
                  </a:lnTo>
                  <a:close/>
                  <a:moveTo>
                    <a:pt x="2780" y="1765"/>
                  </a:moveTo>
                  <a:lnTo>
                    <a:pt x="2780" y="2353"/>
                  </a:lnTo>
                  <a:lnTo>
                    <a:pt x="2780" y="2942"/>
                  </a:lnTo>
                  <a:lnTo>
                    <a:pt x="3475" y="2942"/>
                  </a:lnTo>
                  <a:lnTo>
                    <a:pt x="3475" y="2353"/>
                  </a:lnTo>
                  <a:lnTo>
                    <a:pt x="3475" y="1765"/>
                  </a:lnTo>
                  <a:close/>
                  <a:moveTo>
                    <a:pt x="695" y="2942"/>
                  </a:moveTo>
                  <a:lnTo>
                    <a:pt x="695" y="3531"/>
                  </a:lnTo>
                  <a:lnTo>
                    <a:pt x="2780" y="3531"/>
                  </a:lnTo>
                  <a:lnTo>
                    <a:pt x="2780" y="2942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7500359" y="792338"/>
              <a:ext cx="202561" cy="205707"/>
            </a:xfrm>
            <a:custGeom>
              <a:avLst/>
              <a:gdLst/>
              <a:ahLst/>
              <a:cxnLst/>
              <a:rect l="l" t="t" r="r" b="b"/>
              <a:pathLst>
                <a:path w="3477" h="3531" extrusionOk="0">
                  <a:moveTo>
                    <a:pt x="1" y="0"/>
                  </a:moveTo>
                  <a:lnTo>
                    <a:pt x="1" y="589"/>
                  </a:lnTo>
                  <a:lnTo>
                    <a:pt x="1391" y="589"/>
                  </a:lnTo>
                  <a:lnTo>
                    <a:pt x="1391" y="1177"/>
                  </a:lnTo>
                  <a:lnTo>
                    <a:pt x="1391" y="1765"/>
                  </a:lnTo>
                  <a:lnTo>
                    <a:pt x="1391" y="2353"/>
                  </a:lnTo>
                  <a:lnTo>
                    <a:pt x="1391" y="2942"/>
                  </a:lnTo>
                  <a:lnTo>
                    <a:pt x="1391" y="3531"/>
                  </a:lnTo>
                  <a:lnTo>
                    <a:pt x="2086" y="3531"/>
                  </a:lnTo>
                  <a:lnTo>
                    <a:pt x="2086" y="2942"/>
                  </a:lnTo>
                  <a:lnTo>
                    <a:pt x="2086" y="2353"/>
                  </a:lnTo>
                  <a:lnTo>
                    <a:pt x="2086" y="1765"/>
                  </a:lnTo>
                  <a:lnTo>
                    <a:pt x="2086" y="1177"/>
                  </a:lnTo>
                  <a:lnTo>
                    <a:pt x="2086" y="589"/>
                  </a:lnTo>
                  <a:lnTo>
                    <a:pt x="3476" y="589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7743291" y="792338"/>
              <a:ext cx="202561" cy="205707"/>
            </a:xfrm>
            <a:custGeom>
              <a:avLst/>
              <a:gdLst/>
              <a:ahLst/>
              <a:cxnLst/>
              <a:rect l="l" t="t" r="r" b="b"/>
              <a:pathLst>
                <a:path w="3477" h="3531" extrusionOk="0">
                  <a:moveTo>
                    <a:pt x="697" y="0"/>
                  </a:moveTo>
                  <a:lnTo>
                    <a:pt x="697" y="589"/>
                  </a:lnTo>
                  <a:lnTo>
                    <a:pt x="2782" y="589"/>
                  </a:lnTo>
                  <a:lnTo>
                    <a:pt x="2782" y="0"/>
                  </a:lnTo>
                  <a:close/>
                  <a:moveTo>
                    <a:pt x="1" y="589"/>
                  </a:moveTo>
                  <a:lnTo>
                    <a:pt x="1" y="1177"/>
                  </a:lnTo>
                  <a:lnTo>
                    <a:pt x="1" y="1765"/>
                  </a:lnTo>
                  <a:lnTo>
                    <a:pt x="1" y="2353"/>
                  </a:lnTo>
                  <a:lnTo>
                    <a:pt x="1" y="2942"/>
                  </a:lnTo>
                  <a:lnTo>
                    <a:pt x="1" y="3531"/>
                  </a:lnTo>
                  <a:lnTo>
                    <a:pt x="697" y="3531"/>
                  </a:lnTo>
                  <a:lnTo>
                    <a:pt x="697" y="2942"/>
                  </a:lnTo>
                  <a:lnTo>
                    <a:pt x="697" y="2353"/>
                  </a:lnTo>
                  <a:lnTo>
                    <a:pt x="2782" y="2353"/>
                  </a:lnTo>
                  <a:lnTo>
                    <a:pt x="2782" y="2942"/>
                  </a:lnTo>
                  <a:lnTo>
                    <a:pt x="2782" y="3531"/>
                  </a:lnTo>
                  <a:lnTo>
                    <a:pt x="3477" y="3531"/>
                  </a:lnTo>
                  <a:lnTo>
                    <a:pt x="3477" y="2942"/>
                  </a:lnTo>
                  <a:lnTo>
                    <a:pt x="3477" y="2353"/>
                  </a:lnTo>
                  <a:lnTo>
                    <a:pt x="3477" y="1765"/>
                  </a:lnTo>
                  <a:lnTo>
                    <a:pt x="3477" y="1177"/>
                  </a:lnTo>
                  <a:lnTo>
                    <a:pt x="3477" y="589"/>
                  </a:lnTo>
                  <a:lnTo>
                    <a:pt x="2782" y="589"/>
                  </a:lnTo>
                  <a:lnTo>
                    <a:pt x="2782" y="1177"/>
                  </a:lnTo>
                  <a:lnTo>
                    <a:pt x="2782" y="1765"/>
                  </a:lnTo>
                  <a:lnTo>
                    <a:pt x="697" y="1765"/>
                  </a:lnTo>
                  <a:lnTo>
                    <a:pt x="697" y="1177"/>
                  </a:lnTo>
                  <a:lnTo>
                    <a:pt x="697" y="589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7986281" y="792338"/>
              <a:ext cx="202561" cy="205707"/>
            </a:xfrm>
            <a:custGeom>
              <a:avLst/>
              <a:gdLst/>
              <a:ahLst/>
              <a:cxnLst/>
              <a:rect l="l" t="t" r="r" b="b"/>
              <a:pathLst>
                <a:path w="3477" h="3531" extrusionOk="0">
                  <a:moveTo>
                    <a:pt x="2780" y="589"/>
                  </a:moveTo>
                  <a:lnTo>
                    <a:pt x="2780" y="1177"/>
                  </a:lnTo>
                  <a:lnTo>
                    <a:pt x="2780" y="1765"/>
                  </a:lnTo>
                  <a:lnTo>
                    <a:pt x="3476" y="1765"/>
                  </a:lnTo>
                  <a:lnTo>
                    <a:pt x="3476" y="1177"/>
                  </a:lnTo>
                  <a:lnTo>
                    <a:pt x="3476" y="589"/>
                  </a:lnTo>
                  <a:close/>
                  <a:moveTo>
                    <a:pt x="0" y="0"/>
                  </a:moveTo>
                  <a:lnTo>
                    <a:pt x="0" y="589"/>
                  </a:lnTo>
                  <a:lnTo>
                    <a:pt x="0" y="1177"/>
                  </a:lnTo>
                  <a:lnTo>
                    <a:pt x="0" y="1765"/>
                  </a:lnTo>
                  <a:lnTo>
                    <a:pt x="0" y="2353"/>
                  </a:lnTo>
                  <a:lnTo>
                    <a:pt x="0" y="2942"/>
                  </a:lnTo>
                  <a:lnTo>
                    <a:pt x="0" y="3531"/>
                  </a:lnTo>
                  <a:lnTo>
                    <a:pt x="696" y="3531"/>
                  </a:lnTo>
                  <a:lnTo>
                    <a:pt x="696" y="2942"/>
                  </a:lnTo>
                  <a:lnTo>
                    <a:pt x="696" y="2353"/>
                  </a:lnTo>
                  <a:lnTo>
                    <a:pt x="2086" y="2353"/>
                  </a:lnTo>
                  <a:lnTo>
                    <a:pt x="2086" y="2942"/>
                  </a:lnTo>
                  <a:lnTo>
                    <a:pt x="2780" y="2942"/>
                  </a:lnTo>
                  <a:lnTo>
                    <a:pt x="2780" y="2353"/>
                  </a:lnTo>
                  <a:lnTo>
                    <a:pt x="2780" y="1765"/>
                  </a:lnTo>
                  <a:lnTo>
                    <a:pt x="696" y="1765"/>
                  </a:lnTo>
                  <a:lnTo>
                    <a:pt x="696" y="1177"/>
                  </a:lnTo>
                  <a:lnTo>
                    <a:pt x="696" y="589"/>
                  </a:lnTo>
                  <a:lnTo>
                    <a:pt x="2780" y="589"/>
                  </a:lnTo>
                  <a:lnTo>
                    <a:pt x="2780" y="0"/>
                  </a:lnTo>
                  <a:close/>
                  <a:moveTo>
                    <a:pt x="2780" y="2942"/>
                  </a:moveTo>
                  <a:lnTo>
                    <a:pt x="2780" y="3531"/>
                  </a:lnTo>
                  <a:lnTo>
                    <a:pt x="3476" y="3531"/>
                  </a:lnTo>
                  <a:lnTo>
                    <a:pt x="3476" y="2942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8229213" y="792338"/>
              <a:ext cx="202561" cy="205707"/>
            </a:xfrm>
            <a:custGeom>
              <a:avLst/>
              <a:gdLst/>
              <a:ahLst/>
              <a:cxnLst/>
              <a:rect l="l" t="t" r="r" b="b"/>
              <a:pathLst>
                <a:path w="3477" h="3531" extrusionOk="0">
                  <a:moveTo>
                    <a:pt x="1" y="0"/>
                  </a:moveTo>
                  <a:lnTo>
                    <a:pt x="1" y="589"/>
                  </a:lnTo>
                  <a:lnTo>
                    <a:pt x="1391" y="589"/>
                  </a:lnTo>
                  <a:lnTo>
                    <a:pt x="1391" y="1177"/>
                  </a:lnTo>
                  <a:lnTo>
                    <a:pt x="1391" y="1765"/>
                  </a:lnTo>
                  <a:lnTo>
                    <a:pt x="1391" y="2353"/>
                  </a:lnTo>
                  <a:lnTo>
                    <a:pt x="1391" y="2942"/>
                  </a:lnTo>
                  <a:lnTo>
                    <a:pt x="1391" y="3531"/>
                  </a:lnTo>
                  <a:lnTo>
                    <a:pt x="2086" y="3531"/>
                  </a:lnTo>
                  <a:lnTo>
                    <a:pt x="2086" y="2942"/>
                  </a:lnTo>
                  <a:lnTo>
                    <a:pt x="2086" y="2353"/>
                  </a:lnTo>
                  <a:lnTo>
                    <a:pt x="2086" y="1765"/>
                  </a:lnTo>
                  <a:lnTo>
                    <a:pt x="2086" y="1177"/>
                  </a:lnTo>
                  <a:lnTo>
                    <a:pt x="2086" y="589"/>
                  </a:lnTo>
                  <a:lnTo>
                    <a:pt x="3477" y="589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38"/>
          <p:cNvGrpSpPr/>
          <p:nvPr/>
        </p:nvGrpSpPr>
        <p:grpSpPr>
          <a:xfrm>
            <a:off x="5906473" y="2787325"/>
            <a:ext cx="396642" cy="399879"/>
            <a:chOff x="1892850" y="1267800"/>
            <a:chExt cx="188000" cy="189525"/>
          </a:xfrm>
        </p:grpSpPr>
        <p:sp>
          <p:nvSpPr>
            <p:cNvPr id="984" name="Google Shape;984;p38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8"/>
          <p:cNvGrpSpPr/>
          <p:nvPr/>
        </p:nvGrpSpPr>
        <p:grpSpPr>
          <a:xfrm flipH="1">
            <a:off x="813248" y="2812900"/>
            <a:ext cx="396642" cy="399879"/>
            <a:chOff x="1892850" y="1267800"/>
            <a:chExt cx="188000" cy="189525"/>
          </a:xfrm>
        </p:grpSpPr>
        <p:sp>
          <p:nvSpPr>
            <p:cNvPr id="988" name="Google Shape;988;p38"/>
            <p:cNvSpPr/>
            <p:nvPr/>
          </p:nvSpPr>
          <p:spPr>
            <a:xfrm>
              <a:off x="1892850" y="1267800"/>
              <a:ext cx="188000" cy="189525"/>
            </a:xfrm>
            <a:custGeom>
              <a:avLst/>
              <a:gdLst/>
              <a:ahLst/>
              <a:cxnLst/>
              <a:rect l="l" t="t" r="r" b="b"/>
              <a:pathLst>
                <a:path w="7520" h="7581" extrusionOk="0">
                  <a:moveTo>
                    <a:pt x="4264" y="0"/>
                  </a:moveTo>
                  <a:lnTo>
                    <a:pt x="2451" y="1686"/>
                  </a:lnTo>
                  <a:lnTo>
                    <a:pt x="0" y="2039"/>
                  </a:lnTo>
                  <a:lnTo>
                    <a:pt x="1044" y="4283"/>
                  </a:lnTo>
                  <a:lnTo>
                    <a:pt x="621" y="6723"/>
                  </a:lnTo>
                  <a:lnTo>
                    <a:pt x="3079" y="6423"/>
                  </a:lnTo>
                  <a:lnTo>
                    <a:pt x="5268" y="7580"/>
                  </a:lnTo>
                  <a:lnTo>
                    <a:pt x="5743" y="5150"/>
                  </a:lnTo>
                  <a:lnTo>
                    <a:pt x="7520" y="3425"/>
                  </a:lnTo>
                  <a:lnTo>
                    <a:pt x="5356" y="2222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952250" y="1341525"/>
              <a:ext cx="13925" cy="35000"/>
            </a:xfrm>
            <a:custGeom>
              <a:avLst/>
              <a:gdLst/>
              <a:ahLst/>
              <a:cxnLst/>
              <a:rect l="l" t="t" r="r" b="b"/>
              <a:pathLst>
                <a:path w="557" h="1400" fill="none" extrusionOk="0">
                  <a:moveTo>
                    <a:pt x="0" y="1"/>
                  </a:moveTo>
                  <a:cubicBezTo>
                    <a:pt x="186" y="467"/>
                    <a:pt x="371" y="933"/>
                    <a:pt x="557" y="1400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1976675" y="1333300"/>
              <a:ext cx="15575" cy="35450"/>
            </a:xfrm>
            <a:custGeom>
              <a:avLst/>
              <a:gdLst/>
              <a:ahLst/>
              <a:cxnLst/>
              <a:rect l="l" t="t" r="r" b="b"/>
              <a:pathLst>
                <a:path w="623" h="1418" fill="none" extrusionOk="0">
                  <a:moveTo>
                    <a:pt x="1" y="0"/>
                  </a:moveTo>
                  <a:cubicBezTo>
                    <a:pt x="279" y="436"/>
                    <a:pt x="491" y="916"/>
                    <a:pt x="622" y="1418"/>
                  </a:cubicBezTo>
                </a:path>
              </a:pathLst>
            </a:custGeom>
            <a:noFill/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38"/>
          <p:cNvSpPr/>
          <p:nvPr/>
        </p:nvSpPr>
        <p:spPr>
          <a:xfrm>
            <a:off x="826812" y="1022375"/>
            <a:ext cx="5478025" cy="760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MX" b="0" i="0" dirty="0" smtClean="0">
                <a:ln w="19050" cap="flat" cmpd="sng">
                  <a:solidFill>
                    <a:srgbClr val="19191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Righteous"/>
              </a:rPr>
              <a:t>Flexbox Froggy</a:t>
            </a:r>
            <a:endParaRPr b="0" i="0" dirty="0">
              <a:ln w="19050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Righteou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" y="568383"/>
            <a:ext cx="7715250" cy="401835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9"/>
          <p:cNvSpPr txBox="1">
            <a:spLocks noGrp="1"/>
          </p:cNvSpPr>
          <p:nvPr>
            <p:ph type="title"/>
          </p:nvPr>
        </p:nvSpPr>
        <p:spPr>
          <a:xfrm>
            <a:off x="720000" y="579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Comentarios y conclusiones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997" name="Google Shape;997;p3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chemeClr val="dk1"/>
                </a:solidFill>
              </a:rPr>
              <a:t>Me animé a probar el juego de Flexbox Froggy, ya que visualmente se me hizo un juego de aprendizaje llamativo.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 smtClean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chemeClr val="tx1"/>
                </a:solidFill>
              </a:rPr>
              <a:t>Personalmente, no he logrado comprender del todo los valores y su funcionamiento. Debido a ello he presentado muchos inconvenientes a la hora de entregar mis trabajos. Sin embargo, el lineamiento que explica el juego me parece muy útil a mi práctica, siendo que es de las partes más complicadas para mi en el tema del desarrollo web.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chemeClr val="tx1"/>
                </a:solidFill>
              </a:rPr>
              <a:t>Como experiencia dentro del juego, los niveles fueron un poco demorados, pero el último nivel fue causante de una experiencia de terror. No lograba entender en cuantas líneas y que parámetros seguir para hacer que las ranas amarillas terminen en sus hojas correspondientes. </a:t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dirty="0" smtClean="0">
                <a:solidFill>
                  <a:schemeClr val="tx1"/>
                </a:solidFill>
              </a:rPr>
              <a:t>Afortunadamente, se puede regresar y mirar el procedimiento o los consejos en cuanto a los valores para a completar las líneas.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chemeClr val="tx1"/>
                </a:solidFill>
              </a:rPr>
              <a:t>Sin duda, un buen juego, fue entretenido y aprendí con ello.</a:t>
            </a:r>
            <a:endParaRPr lang="es-MX" dirty="0" smtClean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grpSp>
        <p:nvGrpSpPr>
          <p:cNvPr id="998" name="Google Shape;998;p39"/>
          <p:cNvGrpSpPr/>
          <p:nvPr/>
        </p:nvGrpSpPr>
        <p:grpSpPr>
          <a:xfrm rot="1402592">
            <a:off x="7814900" y="662012"/>
            <a:ext cx="765075" cy="602998"/>
            <a:chOff x="4654000" y="2223175"/>
            <a:chExt cx="754000" cy="594300"/>
          </a:xfrm>
        </p:grpSpPr>
        <p:sp>
          <p:nvSpPr>
            <p:cNvPr id="999" name="Google Shape;999;p39"/>
            <p:cNvSpPr/>
            <p:nvPr/>
          </p:nvSpPr>
          <p:spPr>
            <a:xfrm>
              <a:off x="4696925" y="2223175"/>
              <a:ext cx="559875" cy="215100"/>
            </a:xfrm>
            <a:custGeom>
              <a:avLst/>
              <a:gdLst/>
              <a:ahLst/>
              <a:cxnLst/>
              <a:rect l="l" t="t" r="r" b="b"/>
              <a:pathLst>
                <a:path w="22395" h="8604" extrusionOk="0">
                  <a:moveTo>
                    <a:pt x="15296" y="1"/>
                  </a:moveTo>
                  <a:cubicBezTo>
                    <a:pt x="14938" y="1"/>
                    <a:pt x="14611" y="216"/>
                    <a:pt x="14471" y="552"/>
                  </a:cubicBezTo>
                  <a:lnTo>
                    <a:pt x="14184" y="1237"/>
                  </a:lnTo>
                  <a:cubicBezTo>
                    <a:pt x="14077" y="1496"/>
                    <a:pt x="13854" y="1688"/>
                    <a:pt x="13582" y="1759"/>
                  </a:cubicBezTo>
                  <a:lnTo>
                    <a:pt x="10702" y="2500"/>
                  </a:lnTo>
                  <a:lnTo>
                    <a:pt x="10629" y="2519"/>
                  </a:lnTo>
                  <a:lnTo>
                    <a:pt x="7750" y="3260"/>
                  </a:lnTo>
                  <a:cubicBezTo>
                    <a:pt x="7676" y="3279"/>
                    <a:pt x="7601" y="3288"/>
                    <a:pt x="7527" y="3288"/>
                  </a:cubicBezTo>
                  <a:cubicBezTo>
                    <a:pt x="7326" y="3288"/>
                    <a:pt x="7129" y="3221"/>
                    <a:pt x="6969" y="3094"/>
                  </a:cubicBezTo>
                  <a:lnTo>
                    <a:pt x="6388" y="2632"/>
                  </a:lnTo>
                  <a:cubicBezTo>
                    <a:pt x="6226" y="2502"/>
                    <a:pt x="6029" y="2437"/>
                    <a:pt x="5832" y="2437"/>
                  </a:cubicBezTo>
                  <a:cubicBezTo>
                    <a:pt x="5662" y="2437"/>
                    <a:pt x="5491" y="2486"/>
                    <a:pt x="5341" y="2583"/>
                  </a:cubicBezTo>
                  <a:lnTo>
                    <a:pt x="473" y="5765"/>
                  </a:lnTo>
                  <a:cubicBezTo>
                    <a:pt x="151" y="5976"/>
                    <a:pt x="0" y="6367"/>
                    <a:pt x="95" y="6739"/>
                  </a:cubicBezTo>
                  <a:lnTo>
                    <a:pt x="402" y="7930"/>
                  </a:lnTo>
                  <a:cubicBezTo>
                    <a:pt x="506" y="8335"/>
                    <a:pt x="871" y="8603"/>
                    <a:pt x="1270" y="8603"/>
                  </a:cubicBezTo>
                  <a:cubicBezTo>
                    <a:pt x="1343" y="8603"/>
                    <a:pt x="1418" y="8594"/>
                    <a:pt x="1492" y="8575"/>
                  </a:cubicBezTo>
                  <a:lnTo>
                    <a:pt x="11523" y="5993"/>
                  </a:lnTo>
                  <a:lnTo>
                    <a:pt x="11597" y="5974"/>
                  </a:lnTo>
                  <a:lnTo>
                    <a:pt x="21627" y="3392"/>
                  </a:lnTo>
                  <a:cubicBezTo>
                    <a:pt x="22106" y="3269"/>
                    <a:pt x="22394" y="2781"/>
                    <a:pt x="22271" y="2302"/>
                  </a:cubicBezTo>
                  <a:lnTo>
                    <a:pt x="21964" y="1109"/>
                  </a:lnTo>
                  <a:cubicBezTo>
                    <a:pt x="21869" y="738"/>
                    <a:pt x="21547" y="469"/>
                    <a:pt x="21164" y="440"/>
                  </a:cubicBezTo>
                  <a:lnTo>
                    <a:pt x="15364" y="3"/>
                  </a:lnTo>
                  <a:cubicBezTo>
                    <a:pt x="15341" y="2"/>
                    <a:pt x="15319" y="1"/>
                    <a:pt x="15296" y="1"/>
                  </a:cubicBez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4654000" y="2251300"/>
              <a:ext cx="754000" cy="566175"/>
            </a:xfrm>
            <a:custGeom>
              <a:avLst/>
              <a:gdLst/>
              <a:ahLst/>
              <a:cxnLst/>
              <a:rect l="l" t="t" r="r" b="b"/>
              <a:pathLst>
                <a:path w="30160" h="22647" extrusionOk="0">
                  <a:moveTo>
                    <a:pt x="22801" y="1"/>
                  </a:moveTo>
                  <a:cubicBezTo>
                    <a:pt x="20193" y="1"/>
                    <a:pt x="16753" y="1006"/>
                    <a:pt x="12865" y="2006"/>
                  </a:cubicBezTo>
                  <a:cubicBezTo>
                    <a:pt x="5786" y="3828"/>
                    <a:pt x="1" y="4921"/>
                    <a:pt x="477" y="9504"/>
                  </a:cubicBezTo>
                  <a:cubicBezTo>
                    <a:pt x="869" y="13297"/>
                    <a:pt x="1413" y="17057"/>
                    <a:pt x="3812" y="20690"/>
                  </a:cubicBezTo>
                  <a:cubicBezTo>
                    <a:pt x="4737" y="22091"/>
                    <a:pt x="5798" y="22647"/>
                    <a:pt x="6787" y="22647"/>
                  </a:cubicBezTo>
                  <a:cubicBezTo>
                    <a:pt x="8363" y="22647"/>
                    <a:pt x="9754" y="21234"/>
                    <a:pt x="10113" y="19575"/>
                  </a:cubicBezTo>
                  <a:cubicBezTo>
                    <a:pt x="10719" y="16780"/>
                    <a:pt x="11623" y="15845"/>
                    <a:pt x="13255" y="15426"/>
                  </a:cubicBezTo>
                  <a:cubicBezTo>
                    <a:pt x="14885" y="15007"/>
                    <a:pt x="16128" y="14687"/>
                    <a:pt x="16128" y="14687"/>
                  </a:cubicBezTo>
                  <a:cubicBezTo>
                    <a:pt x="16128" y="14687"/>
                    <a:pt x="17373" y="14367"/>
                    <a:pt x="19003" y="13947"/>
                  </a:cubicBezTo>
                  <a:cubicBezTo>
                    <a:pt x="19378" y="13850"/>
                    <a:pt x="19732" y="13796"/>
                    <a:pt x="20079" y="13796"/>
                  </a:cubicBezTo>
                  <a:cubicBezTo>
                    <a:pt x="21239" y="13796"/>
                    <a:pt x="22310" y="14404"/>
                    <a:pt x="23757" y="16063"/>
                  </a:cubicBezTo>
                  <a:cubicBezTo>
                    <a:pt x="24528" y="16948"/>
                    <a:pt x="25674" y="17491"/>
                    <a:pt x="26764" y="17491"/>
                  </a:cubicBezTo>
                  <a:cubicBezTo>
                    <a:pt x="28240" y="17491"/>
                    <a:pt x="29614" y="16495"/>
                    <a:pt x="29813" y="13999"/>
                  </a:cubicBezTo>
                  <a:cubicBezTo>
                    <a:pt x="30159" y="9658"/>
                    <a:pt x="28821" y="6103"/>
                    <a:pt x="27334" y="2591"/>
                  </a:cubicBezTo>
                  <a:cubicBezTo>
                    <a:pt x="26525" y="678"/>
                    <a:pt x="24943" y="1"/>
                    <a:pt x="22801" y="1"/>
                  </a:cubicBezTo>
                  <a:close/>
                </a:path>
              </a:pathLst>
            </a:custGeom>
            <a:solidFill>
              <a:srgbClr val="000000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5130825" y="2283225"/>
              <a:ext cx="176900" cy="168650"/>
            </a:xfrm>
            <a:custGeom>
              <a:avLst/>
              <a:gdLst/>
              <a:ahLst/>
              <a:cxnLst/>
              <a:rect l="l" t="t" r="r" b="b"/>
              <a:pathLst>
                <a:path w="7076" h="6746" extrusionOk="0">
                  <a:moveTo>
                    <a:pt x="3703" y="0"/>
                  </a:moveTo>
                  <a:cubicBezTo>
                    <a:pt x="2840" y="0"/>
                    <a:pt x="1976" y="329"/>
                    <a:pt x="1318" y="987"/>
                  </a:cubicBezTo>
                  <a:cubicBezTo>
                    <a:pt x="1" y="2304"/>
                    <a:pt x="1" y="4440"/>
                    <a:pt x="1318" y="5757"/>
                  </a:cubicBezTo>
                  <a:cubicBezTo>
                    <a:pt x="1951" y="6390"/>
                    <a:pt x="2808" y="6745"/>
                    <a:pt x="3703" y="6745"/>
                  </a:cubicBezTo>
                  <a:cubicBezTo>
                    <a:pt x="4598" y="6745"/>
                    <a:pt x="5455" y="6390"/>
                    <a:pt x="6088" y="5757"/>
                  </a:cubicBezTo>
                  <a:cubicBezTo>
                    <a:pt x="6720" y="5124"/>
                    <a:pt x="7076" y="4267"/>
                    <a:pt x="7076" y="3373"/>
                  </a:cubicBezTo>
                  <a:cubicBezTo>
                    <a:pt x="7076" y="2478"/>
                    <a:pt x="6720" y="1620"/>
                    <a:pt x="6088" y="987"/>
                  </a:cubicBezTo>
                  <a:cubicBezTo>
                    <a:pt x="5429" y="329"/>
                    <a:pt x="4566" y="0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 w="8075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5197025" y="2304175"/>
              <a:ext cx="35675" cy="45275"/>
            </a:xfrm>
            <a:custGeom>
              <a:avLst/>
              <a:gdLst/>
              <a:ahLst/>
              <a:cxnLst/>
              <a:rect l="l" t="t" r="r" b="b"/>
              <a:pathLst>
                <a:path w="1427" h="1811" extrusionOk="0">
                  <a:moveTo>
                    <a:pt x="626" y="1"/>
                  </a:moveTo>
                  <a:cubicBezTo>
                    <a:pt x="579" y="1"/>
                    <a:pt x="532" y="6"/>
                    <a:pt x="484" y="19"/>
                  </a:cubicBezTo>
                  <a:cubicBezTo>
                    <a:pt x="182" y="96"/>
                    <a:pt x="0" y="405"/>
                    <a:pt x="78" y="708"/>
                  </a:cubicBezTo>
                  <a:lnTo>
                    <a:pt x="252" y="1385"/>
                  </a:lnTo>
                  <a:cubicBezTo>
                    <a:pt x="318" y="1641"/>
                    <a:pt x="548" y="1811"/>
                    <a:pt x="800" y="1811"/>
                  </a:cubicBezTo>
                  <a:cubicBezTo>
                    <a:pt x="847" y="1811"/>
                    <a:pt x="894" y="1805"/>
                    <a:pt x="941" y="1793"/>
                  </a:cubicBezTo>
                  <a:cubicBezTo>
                    <a:pt x="1244" y="1715"/>
                    <a:pt x="1426" y="1406"/>
                    <a:pt x="1349" y="1104"/>
                  </a:cubicBezTo>
                  <a:lnTo>
                    <a:pt x="1174" y="426"/>
                  </a:lnTo>
                  <a:cubicBezTo>
                    <a:pt x="1108" y="170"/>
                    <a:pt x="878" y="1"/>
                    <a:pt x="626" y="1"/>
                  </a:cubicBez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5156325" y="2363275"/>
              <a:ext cx="48275" cy="32675"/>
            </a:xfrm>
            <a:custGeom>
              <a:avLst/>
              <a:gdLst/>
              <a:ahLst/>
              <a:cxnLst/>
              <a:rect l="l" t="t" r="r" b="b"/>
              <a:pathLst>
                <a:path w="1931" h="1307" extrusionOk="0">
                  <a:moveTo>
                    <a:pt x="1304" y="1"/>
                  </a:moveTo>
                  <a:cubicBezTo>
                    <a:pt x="1258" y="1"/>
                    <a:pt x="1210" y="6"/>
                    <a:pt x="1163" y="18"/>
                  </a:cubicBezTo>
                  <a:lnTo>
                    <a:pt x="485" y="193"/>
                  </a:lnTo>
                  <a:cubicBezTo>
                    <a:pt x="183" y="271"/>
                    <a:pt x="0" y="579"/>
                    <a:pt x="78" y="882"/>
                  </a:cubicBezTo>
                  <a:cubicBezTo>
                    <a:pt x="144" y="1137"/>
                    <a:pt x="374" y="1307"/>
                    <a:pt x="626" y="1307"/>
                  </a:cubicBezTo>
                  <a:cubicBezTo>
                    <a:pt x="673" y="1307"/>
                    <a:pt x="720" y="1301"/>
                    <a:pt x="767" y="1289"/>
                  </a:cubicBezTo>
                  <a:lnTo>
                    <a:pt x="1445" y="1115"/>
                  </a:lnTo>
                  <a:cubicBezTo>
                    <a:pt x="1748" y="1036"/>
                    <a:pt x="1930" y="728"/>
                    <a:pt x="1851" y="426"/>
                  </a:cubicBezTo>
                  <a:cubicBezTo>
                    <a:pt x="1786" y="170"/>
                    <a:pt x="1556" y="1"/>
                    <a:pt x="1304" y="1"/>
                  </a:cubicBez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5217825" y="2384650"/>
              <a:ext cx="35675" cy="45275"/>
            </a:xfrm>
            <a:custGeom>
              <a:avLst/>
              <a:gdLst/>
              <a:ahLst/>
              <a:cxnLst/>
              <a:rect l="l" t="t" r="r" b="b"/>
              <a:pathLst>
                <a:path w="1427" h="1811" extrusionOk="0">
                  <a:moveTo>
                    <a:pt x="627" y="1"/>
                  </a:moveTo>
                  <a:cubicBezTo>
                    <a:pt x="580" y="1"/>
                    <a:pt x="533" y="6"/>
                    <a:pt x="486" y="18"/>
                  </a:cubicBezTo>
                  <a:cubicBezTo>
                    <a:pt x="183" y="97"/>
                    <a:pt x="1" y="405"/>
                    <a:pt x="78" y="708"/>
                  </a:cubicBezTo>
                  <a:lnTo>
                    <a:pt x="253" y="1385"/>
                  </a:lnTo>
                  <a:cubicBezTo>
                    <a:pt x="319" y="1641"/>
                    <a:pt x="549" y="1811"/>
                    <a:pt x="802" y="1811"/>
                  </a:cubicBezTo>
                  <a:cubicBezTo>
                    <a:pt x="848" y="1811"/>
                    <a:pt x="895" y="1805"/>
                    <a:pt x="943" y="1793"/>
                  </a:cubicBezTo>
                  <a:cubicBezTo>
                    <a:pt x="1245" y="1715"/>
                    <a:pt x="1427" y="1406"/>
                    <a:pt x="1349" y="1103"/>
                  </a:cubicBezTo>
                  <a:lnTo>
                    <a:pt x="1175" y="426"/>
                  </a:lnTo>
                  <a:cubicBezTo>
                    <a:pt x="1109" y="170"/>
                    <a:pt x="879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5242525" y="2339875"/>
              <a:ext cx="48250" cy="32700"/>
            </a:xfrm>
            <a:custGeom>
              <a:avLst/>
              <a:gdLst/>
              <a:ahLst/>
              <a:cxnLst/>
              <a:rect l="l" t="t" r="r" b="b"/>
              <a:pathLst>
                <a:path w="1930" h="1308" extrusionOk="0">
                  <a:moveTo>
                    <a:pt x="1304" y="1"/>
                  </a:moveTo>
                  <a:cubicBezTo>
                    <a:pt x="1258" y="1"/>
                    <a:pt x="1210" y="7"/>
                    <a:pt x="1163" y="19"/>
                  </a:cubicBezTo>
                  <a:lnTo>
                    <a:pt x="484" y="194"/>
                  </a:lnTo>
                  <a:cubicBezTo>
                    <a:pt x="182" y="271"/>
                    <a:pt x="0" y="580"/>
                    <a:pt x="78" y="883"/>
                  </a:cubicBezTo>
                  <a:cubicBezTo>
                    <a:pt x="144" y="1138"/>
                    <a:pt x="374" y="1307"/>
                    <a:pt x="626" y="1307"/>
                  </a:cubicBezTo>
                  <a:cubicBezTo>
                    <a:pt x="672" y="1307"/>
                    <a:pt x="720" y="1301"/>
                    <a:pt x="767" y="1289"/>
                  </a:cubicBezTo>
                  <a:lnTo>
                    <a:pt x="1445" y="1115"/>
                  </a:lnTo>
                  <a:cubicBezTo>
                    <a:pt x="1748" y="1037"/>
                    <a:pt x="1930" y="729"/>
                    <a:pt x="1851" y="426"/>
                  </a:cubicBezTo>
                  <a:cubicBezTo>
                    <a:pt x="1786" y="170"/>
                    <a:pt x="1556" y="1"/>
                    <a:pt x="1304" y="1"/>
                  </a:cubicBez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5074375" y="2459175"/>
              <a:ext cx="104325" cy="94350"/>
            </a:xfrm>
            <a:custGeom>
              <a:avLst/>
              <a:gdLst/>
              <a:ahLst/>
              <a:cxnLst/>
              <a:rect l="l" t="t" r="r" b="b"/>
              <a:pathLst>
                <a:path w="4173" h="3774" extrusionOk="0">
                  <a:moveTo>
                    <a:pt x="2088" y="0"/>
                  </a:moveTo>
                  <a:cubicBezTo>
                    <a:pt x="1933" y="0"/>
                    <a:pt x="1774" y="20"/>
                    <a:pt x="1616" y="60"/>
                  </a:cubicBezTo>
                  <a:cubicBezTo>
                    <a:pt x="608" y="320"/>
                    <a:pt x="0" y="1348"/>
                    <a:pt x="260" y="2357"/>
                  </a:cubicBezTo>
                  <a:cubicBezTo>
                    <a:pt x="479" y="3208"/>
                    <a:pt x="1246" y="3773"/>
                    <a:pt x="2086" y="3773"/>
                  </a:cubicBezTo>
                  <a:cubicBezTo>
                    <a:pt x="2242" y="3773"/>
                    <a:pt x="2400" y="3754"/>
                    <a:pt x="2557" y="3714"/>
                  </a:cubicBezTo>
                  <a:cubicBezTo>
                    <a:pt x="3565" y="3453"/>
                    <a:pt x="4173" y="2425"/>
                    <a:pt x="3913" y="1416"/>
                  </a:cubicBezTo>
                  <a:cubicBezTo>
                    <a:pt x="3694" y="565"/>
                    <a:pt x="2928" y="0"/>
                    <a:pt x="2088" y="0"/>
                  </a:cubicBezTo>
                  <a:close/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4887900" y="2507350"/>
              <a:ext cx="103025" cy="94350"/>
            </a:xfrm>
            <a:custGeom>
              <a:avLst/>
              <a:gdLst/>
              <a:ahLst/>
              <a:cxnLst/>
              <a:rect l="l" t="t" r="r" b="b"/>
              <a:pathLst>
                <a:path w="4121" h="3774" extrusionOk="0">
                  <a:moveTo>
                    <a:pt x="2058" y="1"/>
                  </a:moveTo>
                  <a:cubicBezTo>
                    <a:pt x="1184" y="1"/>
                    <a:pt x="401" y="612"/>
                    <a:pt x="214" y="1502"/>
                  </a:cubicBezTo>
                  <a:cubicBezTo>
                    <a:pt x="1" y="2521"/>
                    <a:pt x="655" y="3520"/>
                    <a:pt x="1675" y="3734"/>
                  </a:cubicBezTo>
                  <a:cubicBezTo>
                    <a:pt x="1804" y="3761"/>
                    <a:pt x="1934" y="3774"/>
                    <a:pt x="2061" y="3774"/>
                  </a:cubicBezTo>
                  <a:cubicBezTo>
                    <a:pt x="2936" y="3774"/>
                    <a:pt x="3721" y="3163"/>
                    <a:pt x="3907" y="2274"/>
                  </a:cubicBezTo>
                  <a:cubicBezTo>
                    <a:pt x="4120" y="1254"/>
                    <a:pt x="3466" y="255"/>
                    <a:pt x="2447" y="41"/>
                  </a:cubicBezTo>
                  <a:cubicBezTo>
                    <a:pt x="2316" y="14"/>
                    <a:pt x="2186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 w="8075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4799775" y="2509600"/>
              <a:ext cx="65400" cy="59150"/>
            </a:xfrm>
            <a:custGeom>
              <a:avLst/>
              <a:gdLst/>
              <a:ahLst/>
              <a:cxnLst/>
              <a:rect l="l" t="t" r="r" b="b"/>
              <a:pathLst>
                <a:path w="2616" h="2366" extrusionOk="0">
                  <a:moveTo>
                    <a:pt x="1309" y="1"/>
                  </a:moveTo>
                  <a:cubicBezTo>
                    <a:pt x="1212" y="1"/>
                    <a:pt x="1113" y="13"/>
                    <a:pt x="1014" y="38"/>
                  </a:cubicBezTo>
                  <a:cubicBezTo>
                    <a:pt x="382" y="201"/>
                    <a:pt x="0" y="845"/>
                    <a:pt x="163" y="1478"/>
                  </a:cubicBezTo>
                  <a:cubicBezTo>
                    <a:pt x="300" y="2011"/>
                    <a:pt x="780" y="2365"/>
                    <a:pt x="1307" y="2365"/>
                  </a:cubicBezTo>
                  <a:cubicBezTo>
                    <a:pt x="1404" y="2365"/>
                    <a:pt x="1504" y="2353"/>
                    <a:pt x="1602" y="2328"/>
                  </a:cubicBezTo>
                  <a:cubicBezTo>
                    <a:pt x="2235" y="2165"/>
                    <a:pt x="2616" y="1520"/>
                    <a:pt x="2453" y="888"/>
                  </a:cubicBezTo>
                  <a:cubicBezTo>
                    <a:pt x="2316" y="355"/>
                    <a:pt x="1836" y="1"/>
                    <a:pt x="1309" y="1"/>
                  </a:cubicBez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4735975" y="2419575"/>
              <a:ext cx="65425" cy="59125"/>
            </a:xfrm>
            <a:custGeom>
              <a:avLst/>
              <a:gdLst/>
              <a:ahLst/>
              <a:cxnLst/>
              <a:rect l="l" t="t" r="r" b="b"/>
              <a:pathLst>
                <a:path w="2617" h="2365" extrusionOk="0">
                  <a:moveTo>
                    <a:pt x="1310" y="0"/>
                  </a:moveTo>
                  <a:cubicBezTo>
                    <a:pt x="1212" y="0"/>
                    <a:pt x="1113" y="13"/>
                    <a:pt x="1014" y="38"/>
                  </a:cubicBezTo>
                  <a:cubicBezTo>
                    <a:pt x="382" y="201"/>
                    <a:pt x="1" y="845"/>
                    <a:pt x="164" y="1478"/>
                  </a:cubicBezTo>
                  <a:cubicBezTo>
                    <a:pt x="301" y="2011"/>
                    <a:pt x="781" y="2365"/>
                    <a:pt x="1307" y="2365"/>
                  </a:cubicBezTo>
                  <a:cubicBezTo>
                    <a:pt x="1405" y="2365"/>
                    <a:pt x="1504" y="2353"/>
                    <a:pt x="1603" y="2327"/>
                  </a:cubicBezTo>
                  <a:cubicBezTo>
                    <a:pt x="2235" y="2165"/>
                    <a:pt x="2617" y="1520"/>
                    <a:pt x="2454" y="888"/>
                  </a:cubicBezTo>
                  <a:cubicBezTo>
                    <a:pt x="2317" y="355"/>
                    <a:pt x="1836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4721275" y="2499300"/>
              <a:ext cx="65375" cy="59125"/>
            </a:xfrm>
            <a:custGeom>
              <a:avLst/>
              <a:gdLst/>
              <a:ahLst/>
              <a:cxnLst/>
              <a:rect l="l" t="t" r="r" b="b"/>
              <a:pathLst>
                <a:path w="2615" h="2365" extrusionOk="0">
                  <a:moveTo>
                    <a:pt x="1308" y="0"/>
                  </a:moveTo>
                  <a:cubicBezTo>
                    <a:pt x="1211" y="0"/>
                    <a:pt x="1112" y="12"/>
                    <a:pt x="1013" y="38"/>
                  </a:cubicBezTo>
                  <a:cubicBezTo>
                    <a:pt x="381" y="201"/>
                    <a:pt x="0" y="845"/>
                    <a:pt x="163" y="1477"/>
                  </a:cubicBezTo>
                  <a:cubicBezTo>
                    <a:pt x="300" y="2011"/>
                    <a:pt x="780" y="2365"/>
                    <a:pt x="1307" y="2365"/>
                  </a:cubicBezTo>
                  <a:cubicBezTo>
                    <a:pt x="1404" y="2365"/>
                    <a:pt x="1503" y="2353"/>
                    <a:pt x="1602" y="2327"/>
                  </a:cubicBezTo>
                  <a:cubicBezTo>
                    <a:pt x="2235" y="2164"/>
                    <a:pt x="2615" y="1520"/>
                    <a:pt x="2452" y="888"/>
                  </a:cubicBezTo>
                  <a:cubicBezTo>
                    <a:pt x="2315" y="354"/>
                    <a:pt x="1835" y="0"/>
                    <a:pt x="1308" y="0"/>
                  </a:cubicBezTo>
                  <a:close/>
                </a:path>
              </a:pathLst>
            </a:custGeom>
            <a:solidFill>
              <a:schemeClr val="dk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4813200" y="2429950"/>
              <a:ext cx="67500" cy="59125"/>
            </a:xfrm>
            <a:custGeom>
              <a:avLst/>
              <a:gdLst/>
              <a:ahLst/>
              <a:cxnLst/>
              <a:rect l="l" t="t" r="r" b="b"/>
              <a:pathLst>
                <a:path w="2700" h="2365" extrusionOk="0">
                  <a:moveTo>
                    <a:pt x="1351" y="0"/>
                  </a:moveTo>
                  <a:cubicBezTo>
                    <a:pt x="947" y="0"/>
                    <a:pt x="553" y="208"/>
                    <a:pt x="333" y="581"/>
                  </a:cubicBezTo>
                  <a:cubicBezTo>
                    <a:pt x="0" y="1142"/>
                    <a:pt x="187" y="1868"/>
                    <a:pt x="748" y="2199"/>
                  </a:cubicBezTo>
                  <a:cubicBezTo>
                    <a:pt x="937" y="2311"/>
                    <a:pt x="1144" y="2364"/>
                    <a:pt x="1349" y="2364"/>
                  </a:cubicBezTo>
                  <a:cubicBezTo>
                    <a:pt x="1753" y="2364"/>
                    <a:pt x="2147" y="2157"/>
                    <a:pt x="2367" y="1784"/>
                  </a:cubicBezTo>
                  <a:cubicBezTo>
                    <a:pt x="2700" y="1222"/>
                    <a:pt x="2513" y="497"/>
                    <a:pt x="1952" y="165"/>
                  </a:cubicBezTo>
                  <a:cubicBezTo>
                    <a:pt x="1763" y="53"/>
                    <a:pt x="1556" y="0"/>
                    <a:pt x="1351" y="0"/>
                  </a:cubicBezTo>
                  <a:close/>
                </a:path>
              </a:pathLst>
            </a:custGeom>
            <a:solidFill>
              <a:schemeClr val="dk2"/>
            </a:solidFill>
            <a:ln w="8075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4883300" y="2323575"/>
              <a:ext cx="216275" cy="141325"/>
            </a:xfrm>
            <a:custGeom>
              <a:avLst/>
              <a:gdLst/>
              <a:ahLst/>
              <a:cxnLst/>
              <a:rect l="l" t="t" r="r" b="b"/>
              <a:pathLst>
                <a:path w="8651" h="5653" extrusionOk="0">
                  <a:moveTo>
                    <a:pt x="6005" y="1"/>
                  </a:moveTo>
                  <a:cubicBezTo>
                    <a:pt x="5808" y="1"/>
                    <a:pt x="5607" y="25"/>
                    <a:pt x="5407" y="77"/>
                  </a:cubicBezTo>
                  <a:lnTo>
                    <a:pt x="2051" y="940"/>
                  </a:lnTo>
                  <a:cubicBezTo>
                    <a:pt x="771" y="1270"/>
                    <a:pt x="0" y="2574"/>
                    <a:pt x="330" y="3855"/>
                  </a:cubicBezTo>
                  <a:cubicBezTo>
                    <a:pt x="608" y="4935"/>
                    <a:pt x="1581" y="5653"/>
                    <a:pt x="2647" y="5653"/>
                  </a:cubicBezTo>
                  <a:cubicBezTo>
                    <a:pt x="2845" y="5653"/>
                    <a:pt x="3045" y="5628"/>
                    <a:pt x="3245" y="5577"/>
                  </a:cubicBezTo>
                  <a:lnTo>
                    <a:pt x="6600" y="4713"/>
                  </a:lnTo>
                  <a:cubicBezTo>
                    <a:pt x="7881" y="4384"/>
                    <a:pt x="8651" y="3078"/>
                    <a:pt x="8321" y="1798"/>
                  </a:cubicBezTo>
                  <a:cubicBezTo>
                    <a:pt x="8043" y="718"/>
                    <a:pt x="7071" y="1"/>
                    <a:pt x="6005" y="1"/>
                  </a:cubicBezTo>
                  <a:close/>
                </a:path>
              </a:pathLst>
            </a:custGeom>
            <a:solidFill>
              <a:schemeClr val="accent4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4986275" y="2469525"/>
              <a:ext cx="65250" cy="31650"/>
            </a:xfrm>
            <a:custGeom>
              <a:avLst/>
              <a:gdLst/>
              <a:ahLst/>
              <a:cxnLst/>
              <a:rect l="l" t="t" r="r" b="b"/>
              <a:pathLst>
                <a:path w="2610" h="1266" extrusionOk="0">
                  <a:moveTo>
                    <a:pt x="2150" y="0"/>
                  </a:moveTo>
                  <a:cubicBezTo>
                    <a:pt x="2116" y="0"/>
                    <a:pt x="2081" y="4"/>
                    <a:pt x="2047" y="13"/>
                  </a:cubicBezTo>
                  <a:lnTo>
                    <a:pt x="356" y="449"/>
                  </a:lnTo>
                  <a:cubicBezTo>
                    <a:pt x="135" y="506"/>
                    <a:pt x="1" y="731"/>
                    <a:pt x="58" y="954"/>
                  </a:cubicBezTo>
                  <a:cubicBezTo>
                    <a:pt x="106" y="1141"/>
                    <a:pt x="274" y="1266"/>
                    <a:pt x="460" y="1266"/>
                  </a:cubicBezTo>
                  <a:cubicBezTo>
                    <a:pt x="494" y="1266"/>
                    <a:pt x="529" y="1262"/>
                    <a:pt x="564" y="1253"/>
                  </a:cubicBezTo>
                  <a:lnTo>
                    <a:pt x="2254" y="817"/>
                  </a:lnTo>
                  <a:cubicBezTo>
                    <a:pt x="2476" y="760"/>
                    <a:pt x="2609" y="535"/>
                    <a:pt x="2552" y="312"/>
                  </a:cubicBezTo>
                  <a:cubicBezTo>
                    <a:pt x="2504" y="125"/>
                    <a:pt x="2335" y="0"/>
                    <a:pt x="2150" y="0"/>
                  </a:cubicBezTo>
                  <a:close/>
                </a:path>
              </a:pathLst>
            </a:custGeom>
            <a:solidFill>
              <a:schemeClr val="lt2"/>
            </a:solidFill>
            <a:ln w="8100" cap="flat" cmpd="sng">
              <a:solidFill>
                <a:srgbClr val="000000"/>
              </a:solidFill>
              <a:prstDash val="solid"/>
              <a:miter lim="1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" y="572401"/>
            <a:ext cx="7715250" cy="40103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94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80s Kidcore Arcade Company Profile by Slidesgo">
  <a:themeElements>
    <a:clrScheme name="Simple Light">
      <a:dk1>
        <a:srgbClr val="000000"/>
      </a:dk1>
      <a:lt1>
        <a:srgbClr val="FFFFFF"/>
      </a:lt1>
      <a:dk2>
        <a:srgbClr val="F6F645"/>
      </a:dk2>
      <a:lt2>
        <a:srgbClr val="FE558C"/>
      </a:lt2>
      <a:accent1>
        <a:srgbClr val="DF2EC7"/>
      </a:accent1>
      <a:accent2>
        <a:srgbClr val="9E00B5"/>
      </a:accent2>
      <a:accent3>
        <a:srgbClr val="7212D6"/>
      </a:accent3>
      <a:accent4>
        <a:srgbClr val="7BC7D6"/>
      </a:accent4>
      <a:accent5>
        <a:srgbClr val="019BFF"/>
      </a:accent5>
      <a:accent6>
        <a:srgbClr val="6E6EE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146</Words>
  <Application>Microsoft Office PowerPoint</Application>
  <PresentationFormat>Presentación en pantalla (16:9)</PresentationFormat>
  <Paragraphs>12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Exo 2</vt:lpstr>
      <vt:lpstr>Coiny</vt:lpstr>
      <vt:lpstr>Comfortaa</vt:lpstr>
      <vt:lpstr>Roboto Condensed Light</vt:lpstr>
      <vt:lpstr>Arial</vt:lpstr>
      <vt:lpstr>Righteous</vt:lpstr>
      <vt:lpstr>Retro 80s Kidcore Arcade Company Profile by Slidesgo</vt:lpstr>
      <vt:lpstr> Fanny Yaneth Montero Cristóbal 04_Jugando con Flexbox </vt:lpstr>
      <vt:lpstr>Presentación de PowerPoint</vt:lpstr>
      <vt:lpstr>Comentarios y conclusiones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Fanny Yaneth Montero Cristóbal 04_Jugando con Flexbox</dc:title>
  <dc:creator>user</dc:creator>
  <cp:lastModifiedBy>Cuenta Microsoft</cp:lastModifiedBy>
  <cp:revision>3</cp:revision>
  <dcterms:modified xsi:type="dcterms:W3CDTF">2022-05-01T10:08:59Z</dcterms:modified>
</cp:coreProperties>
</file>