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0"/>
  </p:notesMasterIdLst>
  <p:sldIdLst>
    <p:sldId id="355" r:id="rId2"/>
    <p:sldId id="359" r:id="rId3"/>
    <p:sldId id="373" r:id="rId4"/>
    <p:sldId id="367" r:id="rId5"/>
    <p:sldId id="369" r:id="rId6"/>
    <p:sldId id="368" r:id="rId7"/>
    <p:sldId id="349" r:id="rId8"/>
    <p:sldId id="37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F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88669" autoAdjust="0"/>
  </p:normalViewPr>
  <p:slideViewPr>
    <p:cSldViewPr>
      <p:cViewPr varScale="1">
        <p:scale>
          <a:sx n="62" d="100"/>
          <a:sy n="62" d="100"/>
        </p:scale>
        <p:origin x="-7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46FED-1FBC-4CF0-8275-F7FA8072E1A6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9539C-AEF0-4D5D-9002-5618252465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653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EBDDC3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EBDDC3"/>
                </a:solidFill>
              </a:rPr>
              <a:pPr/>
              <a:t>‹#›</a:t>
            </a:fld>
            <a:endParaRPr lang="zh-CN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8967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22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8663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8975" y="1677988"/>
            <a:ext cx="3808413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677988"/>
            <a:ext cx="3808412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9A158-00AE-41A8-AC76-CB71C6A54A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469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5016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679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003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02969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577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775F55"/>
                </a:solidFill>
              </a:rPr>
              <a:pPr/>
              <a:t>‹#›</a:t>
            </a:fld>
            <a:endParaRPr lang="zh-CN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115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44771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3886773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8504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203848" y="1844824"/>
            <a:ext cx="5400600" cy="144016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775F55"/>
                </a:solidFill>
                <a:latin typeface="Times New Roman" pitchFamily="18" charset="0"/>
                <a:cs typeface="Times New Roman" pitchFamily="18" charset="0"/>
              </a:rPr>
              <a:t>基本控件</a:t>
            </a:r>
            <a:r>
              <a:rPr lang="en-US" altLang="zh-CN" dirty="0" smtClean="0">
                <a:solidFill>
                  <a:srgbClr val="775F55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dirty="0" smtClean="0">
                <a:solidFill>
                  <a:srgbClr val="775F55"/>
                </a:solidFill>
                <a:latin typeface="Times New Roman" pitchFamily="18" charset="0"/>
                <a:cs typeface="Times New Roman" pitchFamily="18" charset="0"/>
              </a:rPr>
              <a:t>文本控件</a:t>
            </a:r>
            <a:endParaRPr lang="zh-CN" altLang="en-US" dirty="0">
              <a:solidFill>
                <a:srgbClr val="775F5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5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67600" cy="85010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TextView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87219" y="1579584"/>
            <a:ext cx="8433254" cy="4873752"/>
          </a:xfrm>
        </p:spPr>
        <p:txBody>
          <a:bodyPr>
            <a:noAutofit/>
          </a:bodyPr>
          <a:lstStyle/>
          <a:p>
            <a:r>
              <a:rPr lang="zh-CN" altLang="zh-CN" sz="3200" dirty="0"/>
              <a:t>类似</a:t>
            </a:r>
            <a:r>
              <a:rPr lang="en-US" altLang="zh-CN" sz="3200" dirty="0"/>
              <a:t>Label</a:t>
            </a:r>
            <a:r>
              <a:rPr lang="zh-CN" altLang="zh-CN" sz="3200" dirty="0"/>
              <a:t>，文本不可编辑，可自动识别</a:t>
            </a:r>
            <a:r>
              <a:rPr lang="en-US" altLang="zh-CN" sz="3200" dirty="0"/>
              <a:t>Email</a:t>
            </a:r>
            <a:r>
              <a:rPr lang="zh-CN" altLang="zh-CN" sz="3200" dirty="0"/>
              <a:t>、</a:t>
            </a:r>
            <a:r>
              <a:rPr lang="en-US" altLang="zh-CN" sz="3200" dirty="0"/>
              <a:t>Web</a:t>
            </a:r>
            <a:r>
              <a:rPr lang="zh-CN" altLang="zh-CN" sz="3200" dirty="0"/>
              <a:t>地址、电话号码等。</a:t>
            </a:r>
          </a:p>
          <a:p>
            <a:pPr marL="1143000" lvl="3" indent="0">
              <a:buNone/>
            </a:pPr>
            <a:endParaRPr lang="en-US" altLang="zh-CN" sz="2400" dirty="0"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92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image\三级项目\QQli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3240360" cy="4925076"/>
          </a:xfrm>
          <a:prstGeom prst="rect">
            <a:avLst/>
          </a:prstGeom>
          <a:noFill/>
        </p:spPr>
      </p:pic>
      <p:pic>
        <p:nvPicPr>
          <p:cNvPr id="1027" name="Picture 3" descr="C:\Users\Administrator\Desktop\image\三级项目\中间底部的ce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28800"/>
            <a:ext cx="3328703" cy="4972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46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TextView</a:t>
            </a:r>
            <a:r>
              <a:rPr lang="zh-CN" altLang="en-US" dirty="0" smtClean="0"/>
              <a:t>常见属性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000" i="1" dirty="0" err="1" smtClean="0"/>
              <a:t>android:textSize</a:t>
            </a:r>
            <a:r>
              <a:rPr lang="en-US" altLang="zh-CN" sz="2000" i="1" dirty="0" smtClean="0"/>
              <a:t> </a:t>
            </a:r>
            <a:r>
              <a:rPr lang="zh-CN" altLang="en-US" sz="2000" i="1" dirty="0" smtClean="0"/>
              <a:t>设置字号</a:t>
            </a:r>
            <a:endParaRPr lang="zh-CN" altLang="zh-CN" sz="2000" dirty="0"/>
          </a:p>
          <a:p>
            <a:pPr lvl="0">
              <a:spcBef>
                <a:spcPts val="0"/>
              </a:spcBef>
            </a:pPr>
            <a:r>
              <a:rPr lang="en-US" altLang="zh-CN" sz="2000" i="1" dirty="0" err="1" smtClean="0"/>
              <a:t>android:textColor</a:t>
            </a:r>
            <a:r>
              <a:rPr lang="en-US" altLang="zh-CN" sz="2000" i="1" dirty="0"/>
              <a:t>=“#000000” </a:t>
            </a:r>
            <a:r>
              <a:rPr lang="zh-CN" altLang="en-US" sz="2000" i="1" dirty="0" smtClean="0"/>
              <a:t>设置文本颜色</a:t>
            </a:r>
            <a:endParaRPr lang="zh-CN" altLang="zh-CN" sz="2000" dirty="0"/>
          </a:p>
          <a:p>
            <a:pPr lvl="0">
              <a:spcBef>
                <a:spcPts val="0"/>
              </a:spcBef>
            </a:pPr>
            <a:r>
              <a:rPr lang="en-US" altLang="zh-CN" sz="2000" i="1" dirty="0" err="1" smtClean="0"/>
              <a:t>android:ems</a:t>
            </a:r>
            <a:r>
              <a:rPr lang="en-US" altLang="zh-CN" sz="2000" i="1" dirty="0"/>
              <a:t>=“10” </a:t>
            </a:r>
            <a:r>
              <a:rPr lang="zh-CN" altLang="zh-CN" sz="2000" dirty="0" smtClean="0"/>
              <a:t>设置</a:t>
            </a:r>
            <a:r>
              <a:rPr lang="en-US" altLang="zh-CN" sz="2000" dirty="0" err="1"/>
              <a:t>TextView</a:t>
            </a:r>
            <a:r>
              <a:rPr lang="zh-CN" altLang="zh-CN" sz="2000" dirty="0"/>
              <a:t>的宽度为</a:t>
            </a:r>
            <a:r>
              <a:rPr lang="en-US" altLang="zh-CN" sz="2000" dirty="0"/>
              <a:t>N</a:t>
            </a:r>
            <a:r>
              <a:rPr lang="zh-CN" altLang="zh-CN" sz="2000" dirty="0"/>
              <a:t>个字符的宽度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>
              <a:spcBef>
                <a:spcPts val="0"/>
              </a:spcBef>
            </a:pPr>
            <a:r>
              <a:rPr lang="en-US" altLang="zh-CN" sz="2000" i="1" dirty="0" smtClean="0"/>
              <a:t>android</a:t>
            </a:r>
            <a:r>
              <a:rPr lang="zh-CN" altLang="zh-CN" sz="2000" i="1" dirty="0"/>
              <a:t>：</a:t>
            </a:r>
            <a:r>
              <a:rPr lang="en-US" altLang="zh-CN" sz="2000" i="1" dirty="0"/>
              <a:t>lines=“3” </a:t>
            </a:r>
            <a:r>
              <a:rPr lang="zh-CN" altLang="zh-CN" sz="2000" dirty="0"/>
              <a:t>设置文本的行数，设置两行就显示两行，即使第二行没有数据</a:t>
            </a:r>
          </a:p>
          <a:p>
            <a:pPr lvl="0">
              <a:spcBef>
                <a:spcPts val="0"/>
              </a:spcBef>
            </a:pPr>
            <a:r>
              <a:rPr lang="en-US" altLang="zh-CN" sz="2000" dirty="0" err="1"/>
              <a:t>android:ellipsize</a:t>
            </a:r>
            <a:r>
              <a:rPr lang="en-US" altLang="zh-CN" sz="2000" dirty="0"/>
              <a:t> </a:t>
            </a:r>
            <a:r>
              <a:rPr lang="zh-CN" altLang="zh-CN" sz="2000" dirty="0"/>
              <a:t>设置当文字过长时</a:t>
            </a:r>
            <a:r>
              <a:rPr lang="en-US" altLang="zh-CN" sz="2000" dirty="0"/>
              <a:t>,</a:t>
            </a:r>
            <a:r>
              <a:rPr lang="zh-CN" altLang="zh-CN" sz="2000" dirty="0"/>
              <a:t>该控件该如何显示。有如下值设置：</a:t>
            </a:r>
            <a:r>
              <a:rPr lang="en-US" altLang="zh-CN" sz="2000" dirty="0"/>
              <a:t>”start”—-</a:t>
            </a:r>
            <a:r>
              <a:rPr lang="zh-CN" altLang="zh-CN" sz="2000" dirty="0"/>
              <a:t>省略号显示在开头</a:t>
            </a:r>
            <a:r>
              <a:rPr lang="en-US" altLang="zh-CN" sz="2000" dirty="0"/>
              <a:t>;”end” ——</a:t>
            </a:r>
            <a:r>
              <a:rPr lang="zh-CN" altLang="zh-CN" sz="2000" dirty="0"/>
              <a:t>省略号显示在结尾</a:t>
            </a:r>
            <a:r>
              <a:rPr lang="en-US" altLang="zh-CN" sz="2000" dirty="0"/>
              <a:t>;”middle”—-</a:t>
            </a:r>
            <a:r>
              <a:rPr lang="zh-CN" altLang="zh-CN" sz="2000" dirty="0"/>
              <a:t>省略号显示在中间</a:t>
            </a:r>
            <a:r>
              <a:rPr lang="en-US" altLang="zh-CN" sz="2000" dirty="0"/>
              <a:t>;”marquee” ——</a:t>
            </a:r>
            <a:r>
              <a:rPr lang="zh-CN" altLang="zh-CN" sz="2000" dirty="0"/>
              <a:t>以跑马灯的方式显示</a:t>
            </a:r>
            <a:r>
              <a:rPr lang="en-US" altLang="zh-CN" sz="2000" dirty="0"/>
              <a:t>(</a:t>
            </a:r>
            <a:r>
              <a:rPr lang="zh-CN" altLang="zh-CN" sz="2000" dirty="0"/>
              <a:t>动画横向移动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lvl="0">
              <a:spcBef>
                <a:spcPts val="0"/>
              </a:spcBef>
            </a:pPr>
            <a:r>
              <a:rPr lang="en-US" altLang="zh-CN" sz="2000" dirty="0" err="1"/>
              <a:t>android:marqueeRepeatLimit</a:t>
            </a:r>
            <a:r>
              <a:rPr lang="en-US" altLang="zh-CN" sz="2000" dirty="0"/>
              <a:t> </a:t>
            </a:r>
            <a:r>
              <a:rPr lang="zh-CN" altLang="zh-CN" sz="2000" dirty="0"/>
              <a:t>在</a:t>
            </a:r>
            <a:r>
              <a:rPr lang="en-US" altLang="zh-CN" sz="2000" dirty="0" err="1"/>
              <a:t>ellipsize</a:t>
            </a:r>
            <a:r>
              <a:rPr lang="zh-CN" altLang="zh-CN" sz="2000" dirty="0"/>
              <a:t>指定</a:t>
            </a:r>
            <a:r>
              <a:rPr lang="en-US" altLang="zh-CN" sz="2000" dirty="0"/>
              <a:t>marquee</a:t>
            </a:r>
            <a:r>
              <a:rPr lang="zh-CN" altLang="zh-CN" sz="2000" dirty="0"/>
              <a:t>的情况下，设置重复滚动的次数，当设置为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marquee_forever</a:t>
            </a:r>
            <a:r>
              <a:rPr lang="zh-CN" altLang="zh-CN" sz="2000" dirty="0"/>
              <a:t>时表示无限次。</a:t>
            </a:r>
          </a:p>
          <a:p>
            <a:pPr lvl="0">
              <a:spcBef>
                <a:spcPts val="0"/>
              </a:spcBef>
            </a:pPr>
            <a:r>
              <a:rPr lang="en-US" altLang="zh-CN" sz="2000" dirty="0" err="1" smtClean="0"/>
              <a:t>android:lineSpacingExtra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设置</a:t>
            </a:r>
            <a:r>
              <a:rPr lang="zh-CN" altLang="zh-CN" sz="2000" dirty="0"/>
              <a:t>行间距。</a:t>
            </a:r>
          </a:p>
          <a:p>
            <a:pPr lvl="0">
              <a:spcBef>
                <a:spcPts val="0"/>
              </a:spcBef>
            </a:pPr>
            <a:r>
              <a:rPr lang="en-US" altLang="zh-CN" sz="2000" dirty="0" err="1" smtClean="0"/>
              <a:t>android:lineSpacingMultiplier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设置</a:t>
            </a:r>
            <a:r>
              <a:rPr lang="zh-CN" altLang="zh-CN" sz="2000" dirty="0"/>
              <a:t>行间距的倍数。如</a:t>
            </a:r>
            <a:r>
              <a:rPr lang="en-US" altLang="zh-CN" sz="2000" dirty="0"/>
              <a:t>”1.2”</a:t>
            </a:r>
            <a:endParaRPr lang="zh-CN" altLang="zh-CN" sz="2000" dirty="0"/>
          </a:p>
          <a:p>
            <a:pPr lvl="0">
              <a:spcBef>
                <a:spcPts val="0"/>
              </a:spcBef>
            </a:pPr>
            <a:r>
              <a:rPr lang="en-US" altLang="zh-CN" sz="2000" dirty="0" err="1" smtClean="0"/>
              <a:t>android:scrollHorizontally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设置</a:t>
            </a:r>
            <a:r>
              <a:rPr lang="zh-CN" altLang="zh-CN" sz="2000" dirty="0"/>
              <a:t>文本超出</a:t>
            </a:r>
            <a:r>
              <a:rPr lang="en-US" altLang="zh-CN" sz="2000" dirty="0" err="1"/>
              <a:t>TextView</a:t>
            </a:r>
            <a:r>
              <a:rPr lang="zh-CN" altLang="zh-CN" sz="2000" dirty="0"/>
              <a:t>的宽度的情况下，是否出现横拉条。</a:t>
            </a:r>
          </a:p>
          <a:p>
            <a:pPr lvl="0">
              <a:spcBef>
                <a:spcPts val="0"/>
              </a:spcBef>
            </a:pPr>
            <a:r>
              <a:rPr lang="en-US" altLang="zh-CN" sz="2000" dirty="0" err="1" smtClean="0"/>
              <a:t>android:singleLine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设置</a:t>
            </a:r>
            <a:r>
              <a:rPr lang="zh-CN" altLang="zh-CN" sz="2000" dirty="0"/>
              <a:t>单行显示。如果和</a:t>
            </a:r>
            <a:r>
              <a:rPr lang="en-US" altLang="zh-CN" sz="2000" dirty="0" err="1"/>
              <a:t>layout_width</a:t>
            </a:r>
            <a:r>
              <a:rPr lang="zh-CN" altLang="zh-CN" sz="2000" dirty="0"/>
              <a:t>一起使用，当文本不能全部显示时，后面用</a:t>
            </a:r>
            <a:r>
              <a:rPr lang="en-US" altLang="zh-CN" sz="2000" dirty="0"/>
              <a:t>“…”</a:t>
            </a:r>
            <a:r>
              <a:rPr lang="zh-CN" altLang="zh-CN" sz="2000" dirty="0"/>
              <a:t>来表示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29645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TextView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813520"/>
            <a:ext cx="4968552" cy="44958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&lt;!– </a:t>
            </a:r>
            <a:r>
              <a:rPr lang="zh-CN" altLang="en-US" sz="2800" dirty="0" smtClean="0"/>
              <a:t>设置</a:t>
            </a:r>
            <a:r>
              <a:rPr lang="zh-CN" altLang="zh-CN" sz="2800" i="1" dirty="0" smtClean="0"/>
              <a:t>行间距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--&gt;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000" dirty="0" err="1" smtClean="0"/>
              <a:t>android:lineSpacingMultiplier</a:t>
            </a:r>
            <a:r>
              <a:rPr lang="en-US" altLang="zh-CN" sz="2000" dirty="0"/>
              <a:t>=</a:t>
            </a:r>
            <a:r>
              <a:rPr lang="en-US" altLang="zh-CN" sz="2000" i="1" dirty="0"/>
              <a:t>"1.5" </a:t>
            </a:r>
            <a:endParaRPr lang="en-US" altLang="zh-CN" sz="2000" i="1" dirty="0" smtClean="0"/>
          </a:p>
          <a:p>
            <a:r>
              <a:rPr lang="en-US" altLang="zh-CN" sz="2800" dirty="0" smtClean="0"/>
              <a:t>&lt;!-- </a:t>
            </a:r>
            <a:r>
              <a:rPr lang="zh-CN" altLang="zh-CN" sz="2800" dirty="0"/>
              <a:t>设置文字缩放</a:t>
            </a:r>
            <a:r>
              <a:rPr lang="en-US" altLang="zh-CN" sz="2800" dirty="0"/>
              <a:t> --&gt;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err="1"/>
              <a:t>android:textScaleX</a:t>
            </a:r>
            <a:r>
              <a:rPr lang="en-US" altLang="zh-CN" sz="2800" dirty="0"/>
              <a:t>="0.5"</a:t>
            </a:r>
            <a:endParaRPr lang="zh-CN" altLang="zh-CN" sz="2800" dirty="0"/>
          </a:p>
          <a:p>
            <a:r>
              <a:rPr lang="en-US" altLang="zh-CN" sz="2800" dirty="0"/>
              <a:t>&lt;!-- </a:t>
            </a:r>
            <a:r>
              <a:rPr lang="zh-CN" altLang="zh-CN" sz="2800" dirty="0"/>
              <a:t>设置字形</a:t>
            </a:r>
            <a:r>
              <a:rPr lang="en-US" altLang="zh-CN" sz="2800" dirty="0"/>
              <a:t> --&gt;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err="1"/>
              <a:t>android:textStyle</a:t>
            </a:r>
            <a:r>
              <a:rPr lang="en-US" altLang="zh-CN" sz="2800" dirty="0"/>
              <a:t>="italic" </a:t>
            </a:r>
            <a:endParaRPr lang="zh-CN" altLang="zh-CN" sz="2800" dirty="0"/>
          </a:p>
          <a:p>
            <a:r>
              <a:rPr lang="en-US" altLang="zh-CN" sz="2800" dirty="0"/>
              <a:t>&lt;!-- </a:t>
            </a:r>
            <a:r>
              <a:rPr lang="zh-CN" altLang="zh-CN" sz="2800" dirty="0"/>
              <a:t>设置文字阴影效果</a:t>
            </a:r>
            <a:r>
              <a:rPr lang="en-US" altLang="zh-CN" sz="2800" dirty="0"/>
              <a:t> --&gt;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err="1"/>
              <a:t>android:shadowRadius</a:t>
            </a:r>
            <a:r>
              <a:rPr lang="en-US" altLang="zh-CN" sz="2800" dirty="0"/>
              <a:t>="3.0"</a:t>
            </a:r>
            <a:endParaRPr lang="zh-CN" altLang="zh-CN" sz="2800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 cstate="print"/>
          <a:srcRect b="16898"/>
          <a:stretch/>
        </p:blipFill>
        <p:spPr bwMode="auto">
          <a:xfrm>
            <a:off x="5580112" y="1772816"/>
            <a:ext cx="3168352" cy="446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5508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EditText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684" t="25074" r="20696" b="26944"/>
          <a:stretch/>
        </p:blipFill>
        <p:spPr bwMode="auto">
          <a:xfrm>
            <a:off x="603216" y="1772816"/>
            <a:ext cx="7757160" cy="361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03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99" y="332656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EditText</a:t>
            </a:r>
            <a:r>
              <a:rPr lang="zh-CN" altLang="en-US" dirty="0" smtClean="0"/>
              <a:t>常见属性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1628800"/>
            <a:ext cx="8280920" cy="5112568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CN" sz="1600" dirty="0" err="1"/>
              <a:t>android:hint</a:t>
            </a:r>
            <a:r>
              <a:rPr lang="en-US" altLang="zh-CN" sz="1600" dirty="0"/>
              <a:t>="</a:t>
            </a:r>
            <a:r>
              <a:rPr lang="zh-CN" altLang="zh-CN" sz="1600" dirty="0"/>
              <a:t>请输入数字！</a:t>
            </a:r>
            <a:r>
              <a:rPr lang="en-US" altLang="zh-CN" sz="1600" dirty="0"/>
              <a:t>"//</a:t>
            </a:r>
            <a:r>
              <a:rPr lang="zh-CN" altLang="zh-CN" sz="1600" dirty="0"/>
              <a:t>设置显示在空间上的提示信息</a:t>
            </a:r>
          </a:p>
          <a:p>
            <a:pPr lvl="0">
              <a:spcBef>
                <a:spcPts val="0"/>
              </a:spcBef>
            </a:pPr>
            <a:r>
              <a:rPr lang="en-US" altLang="zh-CN" sz="1600" dirty="0" err="1"/>
              <a:t>android:numeric</a:t>
            </a:r>
            <a:r>
              <a:rPr lang="en-US" altLang="zh-CN" sz="1600" dirty="0"/>
              <a:t>="integer"//</a:t>
            </a:r>
            <a:r>
              <a:rPr lang="zh-CN" altLang="zh-CN" sz="1600" dirty="0"/>
              <a:t>设置只能输入整数，如果是小数则是：</a:t>
            </a:r>
            <a:r>
              <a:rPr lang="en-US" altLang="zh-CN" sz="1600" dirty="0"/>
              <a:t>decimal</a:t>
            </a:r>
            <a:endParaRPr lang="zh-CN" altLang="zh-CN" sz="1600" dirty="0"/>
          </a:p>
          <a:p>
            <a:pPr lvl="0">
              <a:spcBef>
                <a:spcPts val="0"/>
              </a:spcBef>
            </a:pPr>
            <a:r>
              <a:rPr lang="en-US" altLang="zh-CN" sz="1600" dirty="0" err="1"/>
              <a:t>android:singleLine</a:t>
            </a:r>
            <a:r>
              <a:rPr lang="en-US" altLang="zh-CN" sz="1600" dirty="0"/>
              <a:t>="true"//</a:t>
            </a:r>
            <a:r>
              <a:rPr lang="zh-CN" altLang="zh-CN" sz="1600" dirty="0"/>
              <a:t>设置单行输入，一旦设置为</a:t>
            </a:r>
            <a:r>
              <a:rPr lang="en-US" altLang="zh-CN" sz="1600" dirty="0"/>
              <a:t>true</a:t>
            </a:r>
            <a:r>
              <a:rPr lang="zh-CN" altLang="zh-CN" sz="1600" dirty="0"/>
              <a:t>，则文字不会自动换行。</a:t>
            </a:r>
          </a:p>
          <a:p>
            <a:pPr lvl="0">
              <a:spcBef>
                <a:spcPts val="0"/>
              </a:spcBef>
            </a:pPr>
            <a:r>
              <a:rPr lang="en-US" altLang="zh-CN" sz="1600" dirty="0" err="1"/>
              <a:t>android:password</a:t>
            </a:r>
            <a:r>
              <a:rPr lang="en-US" altLang="zh-CN" sz="1600" dirty="0"/>
              <a:t>="true"//</a:t>
            </a:r>
            <a:r>
              <a:rPr lang="zh-CN" altLang="zh-CN" sz="1600" dirty="0"/>
              <a:t>设置只能输入密码</a:t>
            </a:r>
          </a:p>
          <a:p>
            <a:pPr lvl="0">
              <a:spcBef>
                <a:spcPts val="0"/>
              </a:spcBef>
            </a:pPr>
            <a:r>
              <a:rPr lang="en-US" altLang="zh-CN" sz="1600" dirty="0" err="1"/>
              <a:t>android:phoneNumber</a:t>
            </a:r>
            <a:r>
              <a:rPr lang="en-US" altLang="zh-CN" sz="1600" dirty="0"/>
              <a:t>="true" //</a:t>
            </a:r>
            <a:r>
              <a:rPr lang="zh-CN" altLang="zh-CN" sz="1600" dirty="0"/>
              <a:t>只能输入电话号码</a:t>
            </a:r>
          </a:p>
          <a:p>
            <a:pPr lvl="0">
              <a:spcBef>
                <a:spcPts val="0"/>
              </a:spcBef>
            </a:pPr>
            <a:r>
              <a:rPr lang="en-US" altLang="zh-CN" sz="1600" dirty="0" err="1"/>
              <a:t>android:textColor</a:t>
            </a:r>
            <a:r>
              <a:rPr lang="en-US" altLang="zh-CN" sz="1600" dirty="0"/>
              <a:t> = "#ff8c00"//</a:t>
            </a:r>
            <a:r>
              <a:rPr lang="zh-CN" altLang="zh-CN" sz="1600" dirty="0"/>
              <a:t>字体颜色</a:t>
            </a:r>
          </a:p>
          <a:p>
            <a:pPr lvl="0">
              <a:spcBef>
                <a:spcPts val="0"/>
              </a:spcBef>
            </a:pPr>
            <a:r>
              <a:rPr lang="en-US" altLang="zh-CN" sz="1600" dirty="0" err="1"/>
              <a:t>android:textStyle</a:t>
            </a:r>
            <a:r>
              <a:rPr lang="en-US" altLang="zh-CN" sz="1600" dirty="0"/>
              <a:t>="bold"//</a:t>
            </a:r>
            <a:r>
              <a:rPr lang="zh-CN" altLang="zh-CN" sz="1600" dirty="0"/>
              <a:t>字体，</a:t>
            </a:r>
            <a:r>
              <a:rPr lang="en-US" altLang="zh-CN" sz="1600" dirty="0"/>
              <a:t>bold, italic, </a:t>
            </a:r>
            <a:r>
              <a:rPr lang="en-US" altLang="zh-CN" sz="1600" dirty="0" err="1"/>
              <a:t>bolditalic</a:t>
            </a:r>
            <a:endParaRPr lang="zh-CN" altLang="zh-CN" sz="1600" dirty="0"/>
          </a:p>
          <a:p>
            <a:pPr lvl="0">
              <a:spcBef>
                <a:spcPts val="0"/>
              </a:spcBef>
            </a:pPr>
            <a:r>
              <a:rPr lang="en-US" altLang="zh-CN" sz="1600" dirty="0" err="1"/>
              <a:t>android:textSize</a:t>
            </a:r>
            <a:r>
              <a:rPr lang="en-US" altLang="zh-CN" sz="1600" dirty="0"/>
              <a:t>="20dip"//</a:t>
            </a:r>
            <a:r>
              <a:rPr lang="zh-CN" altLang="zh-CN" sz="1600" dirty="0"/>
              <a:t>大小</a:t>
            </a:r>
          </a:p>
          <a:p>
            <a:pPr lvl="0">
              <a:spcBef>
                <a:spcPts val="0"/>
              </a:spcBef>
            </a:pPr>
            <a:r>
              <a:rPr lang="en-US" altLang="zh-CN" sz="1600" dirty="0" err="1"/>
              <a:t>android:textAlign</a:t>
            </a:r>
            <a:r>
              <a:rPr lang="en-US" altLang="zh-CN" sz="1600" dirty="0"/>
              <a:t>="center"//</a:t>
            </a:r>
            <a:r>
              <a:rPr lang="en-US" altLang="zh-CN" sz="1600" dirty="0" err="1"/>
              <a:t>EditText</a:t>
            </a:r>
            <a:r>
              <a:rPr lang="zh-CN" altLang="zh-CN" sz="1600" dirty="0"/>
              <a:t>没有这个属性，但</a:t>
            </a:r>
            <a:r>
              <a:rPr lang="en-US" altLang="zh-CN" sz="1600" dirty="0" err="1"/>
              <a:t>TextView</a:t>
            </a:r>
            <a:r>
              <a:rPr lang="zh-CN" altLang="zh-CN" sz="1600" dirty="0"/>
              <a:t>有，居中</a:t>
            </a:r>
          </a:p>
          <a:p>
            <a:pPr lvl="0">
              <a:spcBef>
                <a:spcPts val="0"/>
              </a:spcBef>
            </a:pPr>
            <a:r>
              <a:rPr lang="en-US" altLang="zh-CN" sz="1600" dirty="0" err="1"/>
              <a:t>android:background</a:t>
            </a:r>
            <a:r>
              <a:rPr lang="en-US" altLang="zh-CN" sz="1600" dirty="0"/>
              <a:t>="@null"//</a:t>
            </a:r>
            <a:r>
              <a:rPr lang="zh-CN" altLang="zh-CN" sz="1600" dirty="0"/>
              <a:t>背景，这里没有，指透明</a:t>
            </a:r>
          </a:p>
          <a:p>
            <a:pPr lvl="0">
              <a:spcBef>
                <a:spcPts val="0"/>
              </a:spcBef>
            </a:pPr>
            <a:r>
              <a:rPr lang="en-US" altLang="zh-CN" sz="1600" dirty="0" err="1"/>
              <a:t>android:layout_weight</a:t>
            </a:r>
            <a:r>
              <a:rPr lang="en-US" altLang="zh-CN" sz="1600" dirty="0"/>
              <a:t>="1"//</a:t>
            </a:r>
            <a:r>
              <a:rPr lang="zh-CN" altLang="zh-CN" sz="1600" dirty="0"/>
              <a:t>权重，控制控件之间的地位</a:t>
            </a:r>
            <a:r>
              <a:rPr lang="en-US" altLang="zh-CN" sz="1600" dirty="0"/>
              <a:t>,</a:t>
            </a:r>
            <a:r>
              <a:rPr lang="zh-CN" altLang="zh-CN" sz="1600" dirty="0"/>
              <a:t>在控制控件显示的大小时蛮有用的。</a:t>
            </a:r>
          </a:p>
          <a:p>
            <a:pPr lvl="0">
              <a:spcBef>
                <a:spcPts val="0"/>
              </a:spcBef>
            </a:pPr>
            <a:r>
              <a:rPr lang="en-US" altLang="zh-CN" sz="1600" dirty="0" err="1"/>
              <a:t>android:layout_gravity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center_vertical</a:t>
            </a:r>
            <a:r>
              <a:rPr lang="en-US" altLang="zh-CN" sz="1600" dirty="0"/>
              <a:t>"//</a:t>
            </a:r>
            <a:r>
              <a:rPr lang="zh-CN" altLang="zh-CN" sz="1600" dirty="0"/>
              <a:t>设置控件显示的位置：默认</a:t>
            </a:r>
            <a:r>
              <a:rPr lang="en-US" altLang="zh-CN" sz="1600" dirty="0"/>
              <a:t>top</a:t>
            </a:r>
            <a:r>
              <a:rPr lang="zh-CN" altLang="zh-CN" sz="1600" dirty="0"/>
              <a:t>，这里居中显示，还有</a:t>
            </a:r>
            <a:r>
              <a:rPr lang="en-US" altLang="zh-CN" sz="1600" dirty="0"/>
              <a:t>bottom</a:t>
            </a:r>
            <a:endParaRPr lang="zh-CN" altLang="zh-CN" sz="1600" dirty="0"/>
          </a:p>
          <a:p>
            <a:pPr lvl="0">
              <a:spcBef>
                <a:spcPts val="0"/>
              </a:spcBef>
            </a:pPr>
            <a:r>
              <a:rPr lang="en-US" altLang="zh-CN" sz="1600" dirty="0" err="1"/>
              <a:t>android:autoText</a:t>
            </a:r>
            <a:r>
              <a:rPr lang="en-US" altLang="zh-CN" sz="1600" dirty="0"/>
              <a:t> //</a:t>
            </a:r>
            <a:r>
              <a:rPr lang="zh-CN" altLang="zh-CN" sz="1600" dirty="0"/>
              <a:t>自动拼写帮助</a:t>
            </a:r>
          </a:p>
          <a:p>
            <a:pPr lvl="0">
              <a:spcBef>
                <a:spcPts val="0"/>
              </a:spcBef>
            </a:pPr>
            <a:r>
              <a:rPr lang="en-US" altLang="zh-CN" sz="1600" dirty="0" err="1"/>
              <a:t>android:capitalize</a:t>
            </a:r>
            <a:r>
              <a:rPr lang="zh-CN" altLang="zh-CN" sz="1600" dirty="0"/>
              <a:t>设置英文字母大写类型。此处无效果，需要弹出输入法才能看得到。</a:t>
            </a:r>
          </a:p>
          <a:p>
            <a:pPr lvl="0">
              <a:spcBef>
                <a:spcPts val="0"/>
              </a:spcBef>
            </a:pPr>
            <a:r>
              <a:rPr lang="en-US" altLang="zh-CN" sz="1600" dirty="0" err="1"/>
              <a:t>android:digits</a:t>
            </a:r>
            <a:r>
              <a:rPr lang="en-US" altLang="zh-CN" sz="1600" dirty="0"/>
              <a:t> //</a:t>
            </a:r>
            <a:r>
              <a:rPr lang="zh-CN" altLang="zh-CN" sz="1600" dirty="0"/>
              <a:t>设置只接受某些字符</a:t>
            </a:r>
          </a:p>
          <a:p>
            <a:pPr lvl="0">
              <a:spcBef>
                <a:spcPts val="0"/>
              </a:spcBef>
            </a:pPr>
            <a:r>
              <a:rPr lang="en-US" altLang="zh-CN" sz="1600" dirty="0" err="1"/>
              <a:t>android:singleLine</a:t>
            </a:r>
            <a:r>
              <a:rPr lang="en-US" altLang="zh-CN" sz="1600" dirty="0"/>
              <a:t>//</a:t>
            </a:r>
            <a:r>
              <a:rPr lang="zh-CN" altLang="zh-CN" sz="1600" dirty="0"/>
              <a:t>是否单行或者多行，回车是离开文本框还是文本框增加新行</a:t>
            </a:r>
          </a:p>
          <a:p>
            <a:pPr lvl="0">
              <a:spcBef>
                <a:spcPts val="0"/>
              </a:spcBef>
            </a:pPr>
            <a:r>
              <a:rPr lang="en-US" altLang="zh-CN" sz="1600" dirty="0" err="1"/>
              <a:t>android:editable</a:t>
            </a:r>
            <a:r>
              <a:rPr lang="en-US" altLang="zh-CN" sz="1600" dirty="0"/>
              <a:t> //</a:t>
            </a:r>
            <a:r>
              <a:rPr lang="zh-CN" altLang="zh-CN" sz="1600" dirty="0"/>
              <a:t>是否可编辑</a:t>
            </a:r>
          </a:p>
        </p:txBody>
      </p:sp>
    </p:spTree>
    <p:extLst>
      <p:ext uri="{BB962C8B-B14F-4D97-AF65-F5344CB8AC3E}">
        <p14:creationId xmlns:p14="http://schemas.microsoft.com/office/powerpoint/2010/main" xmlns="" val="4780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EditText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813520"/>
            <a:ext cx="5327504" cy="4495800"/>
          </a:xfrm>
        </p:spPr>
        <p:txBody>
          <a:bodyPr>
            <a:normAutofit/>
          </a:bodyPr>
          <a:lstStyle/>
          <a:p>
            <a:r>
              <a:rPr lang="zh-CN" altLang="zh-CN" sz="2000" dirty="0">
                <a:latin typeface="+mn-ea"/>
              </a:rPr>
              <a:t>将</a:t>
            </a:r>
            <a:r>
              <a:rPr lang="en-US" altLang="zh-CN" sz="2000" dirty="0" err="1">
                <a:latin typeface="+mn-ea"/>
              </a:rPr>
              <a:t>android:inputType</a:t>
            </a:r>
            <a:r>
              <a:rPr lang="zh-CN" altLang="zh-CN" sz="2000" dirty="0">
                <a:latin typeface="+mn-ea"/>
              </a:rPr>
              <a:t>的属性值设置为</a:t>
            </a:r>
            <a:r>
              <a:rPr lang="en-US" altLang="zh-CN" sz="2000" dirty="0" err="1" smtClean="0">
                <a:latin typeface="+mn-ea"/>
              </a:rPr>
              <a:t>textEmailAddress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zh-CN" sz="2000" dirty="0" smtClean="0">
                <a:latin typeface="+mn-ea"/>
              </a:rPr>
              <a:t>指定</a:t>
            </a:r>
            <a:r>
              <a:rPr lang="zh-CN" altLang="zh-CN" sz="2000" dirty="0">
                <a:latin typeface="+mn-ea"/>
              </a:rPr>
              <a:t>输入为</a:t>
            </a:r>
            <a:r>
              <a:rPr lang="en-US" altLang="zh-CN" sz="2000" dirty="0" smtClean="0">
                <a:latin typeface="+mn-ea"/>
              </a:rPr>
              <a:t>email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>
              <a:latin typeface="+mn-ea"/>
            </a:endParaRPr>
          </a:p>
          <a:p>
            <a:pPr marL="365760" lvl="1" indent="0">
              <a:buNone/>
            </a:pPr>
            <a:r>
              <a:rPr lang="en-US" altLang="zh-CN" sz="2000" dirty="0" err="1">
                <a:latin typeface="+mn-ea"/>
              </a:rPr>
              <a:t>android:inputType</a:t>
            </a:r>
            <a:r>
              <a:rPr lang="en-US" altLang="zh-CN" sz="2000" dirty="0">
                <a:latin typeface="+mn-ea"/>
              </a:rPr>
              <a:t>="</a:t>
            </a:r>
            <a:r>
              <a:rPr lang="en-US" altLang="zh-CN" sz="2000" dirty="0" err="1">
                <a:latin typeface="+mn-ea"/>
              </a:rPr>
              <a:t>textEmailAddress</a:t>
            </a:r>
            <a:r>
              <a:rPr lang="en-US" altLang="zh-CN" sz="2000" dirty="0">
                <a:latin typeface="+mn-ea"/>
              </a:rPr>
              <a:t>" </a:t>
            </a:r>
          </a:p>
          <a:p>
            <a:r>
              <a:rPr lang="zh-CN" altLang="zh-CN" sz="2000" dirty="0">
                <a:latin typeface="+mn-ea"/>
              </a:rPr>
              <a:t>将</a:t>
            </a:r>
            <a:r>
              <a:rPr lang="en-US" altLang="zh-CN" sz="2000" dirty="0" err="1">
                <a:latin typeface="+mn-ea"/>
              </a:rPr>
              <a:t>android:digits</a:t>
            </a:r>
            <a:r>
              <a:rPr lang="zh-CN" altLang="zh-CN" sz="2000" dirty="0">
                <a:latin typeface="+mn-ea"/>
              </a:rPr>
              <a:t>属性值设为</a:t>
            </a:r>
            <a:r>
              <a:rPr lang="en-US" altLang="zh-CN" sz="2000" dirty="0">
                <a:latin typeface="+mn-ea"/>
              </a:rPr>
              <a:t>26</a:t>
            </a:r>
            <a:r>
              <a:rPr lang="zh-CN" altLang="zh-CN" sz="2000" dirty="0">
                <a:latin typeface="+mn-ea"/>
              </a:rPr>
              <a:t>个小写英文字母，将输入内容限制在</a:t>
            </a:r>
            <a:r>
              <a:rPr lang="en-US" altLang="zh-CN" sz="2000" dirty="0">
                <a:latin typeface="+mn-ea"/>
              </a:rPr>
              <a:t>26</a:t>
            </a:r>
            <a:r>
              <a:rPr lang="zh-CN" altLang="zh-CN" sz="2000" dirty="0">
                <a:latin typeface="+mn-ea"/>
              </a:rPr>
              <a:t>个小写字母</a:t>
            </a:r>
            <a:r>
              <a:rPr lang="zh-CN" altLang="zh-CN" sz="2000" dirty="0" smtClean="0">
                <a:latin typeface="+mn-ea"/>
              </a:rPr>
              <a:t>内</a:t>
            </a:r>
            <a:r>
              <a:rPr lang="zh-CN" altLang="en-US" sz="2000" dirty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marL="365760" lvl="1" indent="0">
              <a:buNone/>
            </a:pPr>
            <a:r>
              <a:rPr lang="en-US" altLang="zh-CN" sz="2000" dirty="0" err="1" smtClean="0">
                <a:latin typeface="+mn-ea"/>
              </a:rPr>
              <a:t>android:digits</a:t>
            </a:r>
            <a:r>
              <a:rPr lang="en-US" altLang="zh-CN" sz="2000" dirty="0" smtClean="0">
                <a:latin typeface="+mn-ea"/>
              </a:rPr>
              <a:t>="</a:t>
            </a:r>
            <a:r>
              <a:rPr lang="en-US" altLang="zh-CN" sz="2000" dirty="0" err="1" smtClean="0">
                <a:latin typeface="+mn-ea"/>
              </a:rPr>
              <a:t>abcdzfghijklmnopqrstuvwxyz</a:t>
            </a:r>
            <a:r>
              <a:rPr lang="en-US" altLang="zh-CN" sz="2000" dirty="0" smtClean="0">
                <a:latin typeface="+mn-ea"/>
              </a:rPr>
              <a:t>"</a:t>
            </a:r>
            <a:endParaRPr lang="zh-CN" altLang="zh-CN" sz="2000" dirty="0" smtClean="0">
              <a:latin typeface="+mn-ea"/>
            </a:endParaRPr>
          </a:p>
          <a:p>
            <a:r>
              <a:rPr lang="zh-CN" altLang="zh-CN" sz="2000" dirty="0" smtClean="0">
                <a:latin typeface="+mn-ea"/>
              </a:rPr>
              <a:t>将</a:t>
            </a:r>
            <a:r>
              <a:rPr lang="en-US" altLang="zh-CN" sz="2000" dirty="0" err="1">
                <a:latin typeface="+mn-ea"/>
              </a:rPr>
              <a:t>android:numeric</a:t>
            </a:r>
            <a:r>
              <a:rPr lang="zh-CN" altLang="zh-CN" sz="2000" dirty="0">
                <a:latin typeface="+mn-ea"/>
              </a:rPr>
              <a:t>属性值设为</a:t>
            </a:r>
            <a:r>
              <a:rPr lang="en-US" altLang="zh-CN" sz="2000" dirty="0">
                <a:latin typeface="+mn-ea"/>
              </a:rPr>
              <a:t>integer</a:t>
            </a:r>
            <a:r>
              <a:rPr lang="zh-CN" altLang="zh-CN" sz="2000" dirty="0">
                <a:latin typeface="+mn-ea"/>
              </a:rPr>
              <a:t>，设置书内容为</a:t>
            </a:r>
            <a:r>
              <a:rPr lang="zh-CN" altLang="zh-CN" sz="2000" dirty="0" smtClean="0">
                <a:latin typeface="+mn-ea"/>
              </a:rPr>
              <a:t>整数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>
              <a:latin typeface="+mn-ea"/>
            </a:endParaRPr>
          </a:p>
          <a:p>
            <a:pPr marL="365760" lvl="1" indent="0">
              <a:buNone/>
            </a:pPr>
            <a:r>
              <a:rPr lang="en-US" altLang="zh-CN" sz="2000" dirty="0" err="1">
                <a:latin typeface="+mn-ea"/>
              </a:rPr>
              <a:t>android:numeric</a:t>
            </a:r>
            <a:r>
              <a:rPr lang="en-US" altLang="zh-CN" sz="2000" dirty="0">
                <a:latin typeface="+mn-ea"/>
              </a:rPr>
              <a:t>="integer</a:t>
            </a:r>
            <a:r>
              <a:rPr lang="en-US" altLang="zh-CN" sz="2000" dirty="0"/>
              <a:t>"</a:t>
            </a:r>
          </a:p>
          <a:p>
            <a:endParaRPr lang="zh-CN" altLang="en-US" dirty="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8448" y="1844824"/>
            <a:ext cx="228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544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2886</TotalTime>
  <Words>658</Words>
  <Application>Microsoft Office PowerPoint</Application>
  <PresentationFormat>全屏显示(4:3)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中性</vt:lpstr>
      <vt:lpstr>幻灯片 1</vt:lpstr>
      <vt:lpstr>TextView</vt:lpstr>
      <vt:lpstr>幻灯片 3</vt:lpstr>
      <vt:lpstr>TextView常见属性</vt:lpstr>
      <vt:lpstr>TextView实例</vt:lpstr>
      <vt:lpstr>EditText</vt:lpstr>
      <vt:lpstr>EditText常见属性</vt:lpstr>
      <vt:lpstr>EditText实例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fuli</dc:creator>
  <cp:lastModifiedBy>yanfenglong</cp:lastModifiedBy>
  <cp:revision>192</cp:revision>
  <dcterms:created xsi:type="dcterms:W3CDTF">2013-10-31T07:24:43Z</dcterms:created>
  <dcterms:modified xsi:type="dcterms:W3CDTF">2017-09-25T08:04:55Z</dcterms:modified>
</cp:coreProperties>
</file>