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uce" panose="020B0604020202020204" charset="0"/>
      <p:regular r:id="rId10"/>
    </p:embeddedFont>
    <p:embeddedFont>
      <p:font typeface="Open Sauce Light" panose="020B0604020202020204" charset="0"/>
      <p:regular r:id="rId11"/>
    </p:embeddedFont>
    <p:embeddedFont>
      <p:font typeface="Open Sauce Light Bold" panose="020B0604020202020204" charset="0"/>
      <p:regular r:id="rId12"/>
    </p:embeddedFont>
    <p:embeddedFont>
      <p:font typeface="Open Sauce SemiBold" panose="020B0604020202020204" charset="0"/>
      <p:regular r:id="rId13"/>
    </p:embeddedFont>
    <p:embeddedFont>
      <p:font typeface="Open Sauce SemiBol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3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151198"/>
            <a:ext cx="15430500" cy="121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cout &lt;&lt; “Kontrak Kuliah” &lt;&lt; endl;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8613" y="5839272"/>
            <a:ext cx="118707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uce Light"/>
              </a:rPr>
              <a:t>PSDA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Who?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4697396"/>
            <a:ext cx="70008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L0122081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8750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uce SemiBold"/>
              </a:rPr>
              <a:t>Jasson Franklyn Wang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58375" y="4697396"/>
            <a:ext cx="70008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 Light"/>
              </a:rPr>
              <a:t>L0122114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58375" y="3856265"/>
            <a:ext cx="70008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Open Sauce SemiBold"/>
              </a:rPr>
              <a:t>Muhammad Ryan Fikri Fakhrezi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What? (is required)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2941020"/>
            <a:ext cx="154305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Komputer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/Laptop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Code Editor : </a:t>
            </a:r>
            <a:r>
              <a:rPr lang="en-US" sz="3000">
                <a:solidFill>
                  <a:srgbClr val="FFFFFF"/>
                </a:solidFill>
                <a:latin typeface="Open Sauce Light"/>
              </a:rPr>
              <a:t>VS Code,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CodeBlock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DevCPP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(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jangan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menggunakan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online compiler)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GCC Compiler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Bahasa C++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Classroom &amp;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90487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How? (will the class goes)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2466975"/>
            <a:ext cx="15430500" cy="64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Praktikum</a:t>
            </a:r>
            <a:r>
              <a:rPr lang="en-US" sz="3000" dirty="0">
                <a:solidFill>
                  <a:srgbClr val="FFFFFF"/>
                </a:solidFill>
                <a:latin typeface="Open Sauce Light"/>
                <a:ea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akan</a:t>
            </a:r>
            <a:r>
              <a:rPr lang="en-US" sz="3000" dirty="0">
                <a:solidFill>
                  <a:srgbClr val="FFFFFF"/>
                </a:solidFill>
                <a:latin typeface="Open Sauce Light"/>
                <a:ea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dilakukan</a:t>
            </a:r>
            <a:r>
              <a:rPr lang="en-US" sz="3000" dirty="0">
                <a:solidFill>
                  <a:srgbClr val="FFFFFF"/>
                </a:solidFill>
                <a:latin typeface="Open Sauce Light"/>
                <a:ea typeface="Open Sauce Light"/>
              </a:rPr>
              <a:t> di B4.10 pada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pukul</a:t>
            </a:r>
            <a:r>
              <a:rPr lang="en-US" sz="3000" dirty="0">
                <a:solidFill>
                  <a:srgbClr val="FFFFFF"/>
                </a:solidFill>
                <a:latin typeface="Open Sauce Light"/>
                <a:ea typeface="Open Sauce Light"/>
              </a:rPr>
              <a:t> 15.30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sampai</a:t>
            </a:r>
            <a:r>
              <a:rPr lang="en-US" sz="3000" dirty="0">
                <a:solidFill>
                  <a:srgbClr val="FFFFFF"/>
                </a:solidFill>
                <a:latin typeface="Open Sauce Light"/>
                <a:ea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  <a:ea typeface="Open Sauce Light"/>
              </a:rPr>
              <a:t>selesai</a:t>
            </a:r>
            <a:endParaRPr lang="en-US" sz="3000" dirty="0">
              <a:solidFill>
                <a:srgbClr val="FFFFFF"/>
              </a:solidFill>
              <a:latin typeface="Open Sauce Light"/>
              <a:ea typeface="Open Sauce Light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Materi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disediakan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melalui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Classroom di GitHub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Jika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ada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pertanyaan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boleh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tanya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kami di WA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grup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atau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secara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private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Absen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melalui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penandatanganan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absensi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praktikum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,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atau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lewat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GForm</a:t>
            </a:r>
            <a:endParaRPr lang="en-US" sz="3000" dirty="0">
              <a:solidFill>
                <a:srgbClr val="FFFFFF"/>
              </a:solidFill>
              <a:latin typeface="Open Sauce Light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File yang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dikumpulkan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berupa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Open Sauce Light Bold"/>
              </a:rPr>
              <a:t>.</a:t>
            </a:r>
            <a:r>
              <a:rPr lang="en-US" sz="3000" dirty="0" err="1">
                <a:solidFill>
                  <a:srgbClr val="FFFFFF"/>
                </a:solidFill>
                <a:latin typeface="Open Sauce Light Bold"/>
              </a:rPr>
              <a:t>cpp</a:t>
            </a:r>
            <a:r>
              <a:rPr lang="en-US" sz="3000" dirty="0">
                <a:solidFill>
                  <a:srgbClr val="FFFFFF"/>
                </a:solidFill>
                <a:latin typeface="Open Sauce Light Bold"/>
              </a:rPr>
              <a:t>/.pdf 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(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mengikuti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tugas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praktikum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)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format : </a:t>
            </a:r>
          </a:p>
          <a:p>
            <a:pPr marL="1295400" lvl="2" indent="-431800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FFFFFF"/>
                </a:solidFill>
                <a:latin typeface="Open Sauce Light"/>
              </a:rPr>
              <a:t>NIM_NAMA_PSDAXX</a:t>
            </a:r>
          </a:p>
          <a:p>
            <a:pPr marL="1295400" lvl="2" indent="-431800">
              <a:lnSpc>
                <a:spcPts val="4200"/>
              </a:lnSpc>
              <a:buFont typeface="Arial"/>
              <a:buChar char="⚬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contoh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: L0099000_Komeng_PSDA12.pdf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Usahakan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berikan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comment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berisi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nama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, NIM,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Kelas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di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setiap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kode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yang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kamu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kerjakan</a:t>
            </a:r>
            <a:endParaRPr lang="en-US" sz="3000" dirty="0">
              <a:solidFill>
                <a:srgbClr val="FFFFFF"/>
              </a:solidFill>
              <a:latin typeface="Open Sauce Light"/>
            </a:endParaRP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Terlambat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1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hari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= -1 (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maks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. = 30)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Izin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tidak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ikut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praktikum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disampaikan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ke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asdos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dengan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alasan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jelas</a:t>
            </a:r>
            <a:r>
              <a:rPr lang="en-US" sz="3000" dirty="0">
                <a:solidFill>
                  <a:srgbClr val="FFFFFF"/>
                </a:solidFill>
                <a:latin typeface="Open Sauce Light"/>
              </a:rPr>
              <a:t> dan </a:t>
            </a:r>
            <a:r>
              <a:rPr lang="en-US" sz="3000" dirty="0" err="1">
                <a:solidFill>
                  <a:srgbClr val="FFFFFF"/>
                </a:solidFill>
                <a:latin typeface="Open Sauce Light"/>
              </a:rPr>
              <a:t>logis</a:t>
            </a:r>
            <a:endParaRPr lang="en-US" sz="3000" dirty="0">
              <a:solidFill>
                <a:srgbClr val="FFFFFF"/>
              </a:solidFill>
              <a:latin typeface="Open Sauc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68" y="3843632"/>
            <a:ext cx="4445046" cy="444504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478" y="3843632"/>
            <a:ext cx="4445046" cy="444504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988" y="3843632"/>
            <a:ext cx="4445046" cy="444504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Penilaian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5740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Partisipasi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2691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Responsi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96420" y="8486582"/>
            <a:ext cx="4234180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Tugas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1343025"/>
            <a:ext cx="10144799" cy="80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627"/>
              </a:lnSpc>
              <a:spcBef>
                <a:spcPct val="0"/>
              </a:spcBef>
            </a:pPr>
            <a:r>
              <a:rPr lang="en-US" sz="4733">
                <a:solidFill>
                  <a:srgbClr val="FFFFFF"/>
                </a:solidFill>
                <a:latin typeface="Open Sauce"/>
              </a:rPr>
              <a:t>Materi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8750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Set &amp; Map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01675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Graph and Disjoint 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410700" y="5286375"/>
            <a:ext cx="345757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Binary Tree &amp; Binary Search Tree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9725" y="528637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28750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 Bold"/>
              </a:rPr>
              <a:t>Kontrak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01675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Analisis Kompleksitas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10700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Rekursi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9725" y="3139445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List, Stack, Queue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8750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Sorting Algorithm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01675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Responsi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10700" y="7432113"/>
            <a:ext cx="345757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Advanced Algorithm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19725" y="7432113"/>
            <a:ext cx="345757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 SemiBold"/>
              </a:rPr>
              <a:t>Efficient Sorting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21319" y="3612889"/>
            <a:ext cx="5245361" cy="5245361"/>
          </a:xfrm>
          <a:custGeom>
            <a:avLst/>
            <a:gdLst/>
            <a:ahLst/>
            <a:cxnLst/>
            <a:rect l="l" t="t" r="r" b="b"/>
            <a:pathLst>
              <a:path w="5245361" h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8750" y="1304925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Class code : ddxxoll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8750" y="4472940"/>
            <a:ext cx="15430500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Open Sauce"/>
              </a:rPr>
              <a:t>y mks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0C0C0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212</Words>
  <Application>Microsoft Office PowerPoint</Application>
  <PresentationFormat>Kustom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6" baseType="lpstr">
      <vt:lpstr>Open Sauce</vt:lpstr>
      <vt:lpstr>Calibri</vt:lpstr>
      <vt:lpstr>Open Sauce SemiBold Bold</vt:lpstr>
      <vt:lpstr>Open Sauce Light</vt:lpstr>
      <vt:lpstr>Open Sauce SemiBold</vt:lpstr>
      <vt:lpstr>Arial</vt:lpstr>
      <vt:lpstr>Open Sauce Light Bold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Kontrak Kuliah PSDA</dc:title>
  <cp:lastModifiedBy>Ryan Fikri</cp:lastModifiedBy>
  <cp:revision>4</cp:revision>
  <dcterms:created xsi:type="dcterms:W3CDTF">2006-08-16T00:00:00Z</dcterms:created>
  <dcterms:modified xsi:type="dcterms:W3CDTF">2024-03-04T08:52:59Z</dcterms:modified>
  <dc:identifier>DAF-b_IK5HE</dc:identifier>
</cp:coreProperties>
</file>