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uce" panose="020B0604020202020204" charset="0"/>
      <p:regular r:id="rId14"/>
    </p:embeddedFont>
    <p:embeddedFont>
      <p:font typeface="Open Sauce Light" panose="020B0604020202020204" charset="0"/>
      <p:regular r:id="rId15"/>
    </p:embeddedFont>
    <p:embeddedFont>
      <p:font typeface="Open Sauce Light Bold" panose="020B0604020202020204" charset="0"/>
      <p:regular r:id="rId16"/>
    </p:embeddedFont>
    <p:embeddedFont>
      <p:font typeface="Open Sauce SemiBold" panose="020B0604020202020204" charset="0"/>
      <p:regular r:id="rId17"/>
    </p:embeddedFont>
    <p:embeddedFont>
      <p:font typeface="Open Sauce SemiBold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5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4151198"/>
            <a:ext cx="15430500" cy="1217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Open Sauce"/>
              </a:rPr>
              <a:t>cout &lt;&lt; “Kontrak Kuliah” &lt;&lt; endl;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208613" y="5839272"/>
            <a:ext cx="1187077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Open Sauce Light"/>
              </a:rPr>
              <a:t>PSDA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304925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Open Sauce"/>
              </a:rPr>
              <a:t>Who?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28750" y="4697396"/>
            <a:ext cx="700087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uce Light"/>
              </a:rPr>
              <a:t>L0122081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28750" y="3856265"/>
            <a:ext cx="7000875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Open Sauce SemiBold"/>
              </a:rPr>
              <a:t>Jasson Franklyn Wang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58375" y="4697396"/>
            <a:ext cx="700087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uce Light"/>
              </a:rPr>
              <a:t>L0122114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858375" y="3856265"/>
            <a:ext cx="7000875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Open Sauce SemiBold"/>
              </a:rPr>
              <a:t>Muhammad Ryan Fikri Fakhrezi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304925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Open Sauce"/>
              </a:rPr>
              <a:t>What? (is required)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28750" y="2941020"/>
            <a:ext cx="15430500" cy="319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uce Light"/>
              </a:rPr>
              <a:t>Komputer/Laptop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uce Light"/>
              </a:rPr>
              <a:t>Code Editor : VS Code, CodeBlock, DevCPP, IntelliJ IDEA (jangan menggunakan online compiler)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uce Light"/>
              </a:rPr>
              <a:t>GCC Compiler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uce Light"/>
              </a:rPr>
              <a:t>Bahasa C++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uce Light"/>
              </a:rPr>
              <a:t>Classroom &amp; GitHub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904875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Open Sauce"/>
              </a:rPr>
              <a:t>How? (will the class goes)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28750" y="2466975"/>
            <a:ext cx="15430500" cy="692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uce Light"/>
                <a:ea typeface="Open Sauce Light"/>
              </a:rPr>
              <a:t>Praktikum akan dilakukan di B4.10 (jadwal tetap belum ditentukan karena bertabrakan dengan kelas kami 😔)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uce Light"/>
              </a:rPr>
              <a:t>Materi akan disediakan melalui Classroom di GitHub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uce Light"/>
              </a:rPr>
              <a:t>Jika ada pertanyaan boleh tanya kami di WA grup atau secara private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uce Light"/>
              </a:rPr>
              <a:t>Absen akan melalui penandatanganan absensi praktikum, atau lewat GForm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uce Light"/>
              </a:rPr>
              <a:t>File yang dikumpulkan berupa </a:t>
            </a:r>
            <a:r>
              <a:rPr lang="en-US" sz="3000">
                <a:solidFill>
                  <a:srgbClr val="FFFFFF"/>
                </a:solidFill>
                <a:latin typeface="Open Sauce Light Bold"/>
              </a:rPr>
              <a:t>.cpp/.pdf </a:t>
            </a:r>
            <a:r>
              <a:rPr lang="en-US" sz="3000">
                <a:solidFill>
                  <a:srgbClr val="FFFFFF"/>
                </a:solidFill>
                <a:latin typeface="Open Sauce Light"/>
              </a:rPr>
              <a:t>(mengikuti tugas praktikum) dengan format : </a:t>
            </a:r>
          </a:p>
          <a:p>
            <a:pPr marL="1295400" lvl="2" indent="-431800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Open Sauce Light"/>
              </a:rPr>
              <a:t>NIM_NAMA_PSDAXX</a:t>
            </a:r>
          </a:p>
          <a:p>
            <a:pPr marL="1295400" lvl="2" indent="-431800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Open Sauce Light"/>
              </a:rPr>
              <a:t>contoh : L0099000_Komeng_PSDA12.pdf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uce Light"/>
              </a:rPr>
              <a:t>Usahakan berikan comment berisi nama, NIM, Kelas di setiap kode yang kamu kerjakan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uce Light"/>
              </a:rPr>
              <a:t>Terlambat 1 hari = -1 (maks. =30)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uce Light"/>
              </a:rPr>
              <a:t>Izin tidak ikut praktikum disampaikan ke asdos dengan alasan jelas dan logis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968" y="3843632"/>
            <a:ext cx="4445046" cy="444504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478" y="3843632"/>
            <a:ext cx="4445046" cy="444504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0988" y="3843632"/>
            <a:ext cx="4445046" cy="444504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428750" y="1304925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Open Sauce"/>
              </a:rPr>
              <a:t>Penilaian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57400" y="8486582"/>
            <a:ext cx="423418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Partisipasi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26910" y="8486582"/>
            <a:ext cx="423418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Responsi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96420" y="8486582"/>
            <a:ext cx="423418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Tugas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343025"/>
            <a:ext cx="10144799" cy="804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627"/>
              </a:lnSpc>
              <a:spcBef>
                <a:spcPct val="0"/>
              </a:spcBef>
            </a:pPr>
            <a:r>
              <a:rPr lang="en-US" sz="4733">
                <a:solidFill>
                  <a:srgbClr val="FFFFFF"/>
                </a:solidFill>
                <a:latin typeface="Open Sauce"/>
              </a:rPr>
              <a:t>Materi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28750" y="5286375"/>
            <a:ext cx="345757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Set &amp; Map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401675" y="5286375"/>
            <a:ext cx="345757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Graph and Disjoint Set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410700" y="5286375"/>
            <a:ext cx="3457575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Binary Tree &amp; Binary Search Tree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19725" y="5286375"/>
            <a:ext cx="345757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Tree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28750" y="3139445"/>
            <a:ext cx="345757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 Bold"/>
              </a:rPr>
              <a:t>Kontrak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401675" y="3139445"/>
            <a:ext cx="345757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Analisis Kompleksitas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10700" y="3139445"/>
            <a:ext cx="345757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Rekursi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19725" y="3139445"/>
            <a:ext cx="345757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List, Stack, Queue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28750" y="7432113"/>
            <a:ext cx="345757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Sorting Algorithm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401675" y="7432113"/>
            <a:ext cx="345757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Responsi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10700" y="7432113"/>
            <a:ext cx="345757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Advanced Algorithm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419725" y="7432113"/>
            <a:ext cx="3457575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Efficient Sorting Algorithm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21319" y="3612889"/>
            <a:ext cx="5245361" cy="5245361"/>
          </a:xfrm>
          <a:custGeom>
            <a:avLst/>
            <a:gdLst/>
            <a:ahLst/>
            <a:cxnLst/>
            <a:rect l="l" t="t" r="r" b="b"/>
            <a:pathLst>
              <a:path w="5245361" h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28750" y="1304925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Open Sauce"/>
              </a:rPr>
              <a:t>Class code : ddxxoll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4472940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Open Sauce"/>
              </a:rPr>
              <a:t>y mks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Custom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Open Sauce Light</vt:lpstr>
      <vt:lpstr>Open Sauce SemiBold Bold</vt:lpstr>
      <vt:lpstr>Arial</vt:lpstr>
      <vt:lpstr>Open Sauce Light Bold</vt:lpstr>
      <vt:lpstr>Open Sauce</vt:lpstr>
      <vt:lpstr>Calibri</vt:lpstr>
      <vt:lpstr>Open Sauce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Kontrak Kuliah PSDA</dc:title>
  <cp:lastModifiedBy>Jasson Franklyn</cp:lastModifiedBy>
  <cp:revision>2</cp:revision>
  <dcterms:created xsi:type="dcterms:W3CDTF">2006-08-16T00:00:00Z</dcterms:created>
  <dcterms:modified xsi:type="dcterms:W3CDTF">2024-03-04T06:04:31Z</dcterms:modified>
  <dc:identifier>DAF-b_IK5HE</dc:identifier>
</cp:coreProperties>
</file>