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C850D-4A19-4DB3-A669-F1538B5A2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F11F04-489E-4555-BBFB-E3BCD368F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765722-2E11-4D9F-BDEC-0D546B6C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F14-90E7-4FF2-BA0A-44A3B9B03D72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F18AE-06CE-4CB9-93A0-7E8A7066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FAB044-09F7-4776-A062-71B82135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5CA3-9485-466C-AB7D-CCDED0408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42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36363-4E68-4256-A7A1-5CA9B4DE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AC0975-96CD-4B87-A9D6-59DDE6D07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5B33E7-F5B2-4D68-A7B2-7EA4E5E0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F14-90E7-4FF2-BA0A-44A3B9B03D72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5D96DC-8626-43EB-BB21-69AE25BB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271D7D-15A8-44BD-BEC7-4C367221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5CA3-9485-466C-AB7D-CCDED0408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50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91423D0-E707-41EB-9B0A-108329DC8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28865B-E725-4611-973E-895D9C1FB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A4B4CC-ADC1-460C-B97A-F4A96DD5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F14-90E7-4FF2-BA0A-44A3B9B03D72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FE4A39-3574-40F4-8756-FDF74D7F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A354FB-5354-4393-B9A8-BD4CC1F7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5CA3-9485-466C-AB7D-CCDED0408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4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B2DCE-7533-4CBC-B0CE-6B08BEE7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05A153-728D-479C-80E1-7ED0F18BE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4FE55D-C5C2-45A1-AE5A-C9D4B18B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F14-90E7-4FF2-BA0A-44A3B9B03D72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E573B9-CC6C-48CB-9D52-C170F305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C12300-36FE-44A9-8160-56172612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5CA3-9485-466C-AB7D-CCDED0408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0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9B87B-A346-4683-A379-19F2D585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427F2F-B68E-49FF-A999-324418C20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0352EA-CC0A-4084-B5C5-FC04B206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F14-90E7-4FF2-BA0A-44A3B9B03D72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E218E-A41D-4C6C-BFA0-0A594721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C95DE7-62DA-4095-9E08-724F74BD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5CA3-9485-466C-AB7D-CCDED0408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49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B16E2-128F-4A60-94AC-BF6FD9DE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E53F2B-50C8-4B08-BA57-A71C407D2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78D0DF-EA3F-412C-A78C-EA917F08D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B11236-DC9F-47FB-8BA8-64FAF800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F14-90E7-4FF2-BA0A-44A3B9B03D72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0BD89B-9071-4A98-A5B7-03545BB2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2FC0CA-7286-49F8-BF0F-4EAD28FB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5CA3-9485-466C-AB7D-CCDED0408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69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8637B-729E-4E25-952F-326F394B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9622D9-C3A3-409C-ACE6-B59E868C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A59DBC-2904-4523-9122-0BA8A670D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D70865-4EEE-40C4-B0FF-CB0B01653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3A1CB8-21EC-4DC9-B95C-E87A9CCAB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BDF9C69-8C0D-41EC-A48C-2A6264F8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F14-90E7-4FF2-BA0A-44A3B9B03D72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7D44C51-8EB7-4BC5-A31F-0B78D0E1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4AFAA8-D937-49DF-B7A4-56211D40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5CA3-9485-466C-AB7D-CCDED0408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65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9ADAC-3F48-4ED8-ABDB-7E90B0C0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8028F7D-B2C0-4469-AEAE-80268B9F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F14-90E7-4FF2-BA0A-44A3B9B03D72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84E0B-1EC3-45DA-96DA-F957EF28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D0D55F-F491-443C-A777-D153C677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5CA3-9485-466C-AB7D-CCDED0408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8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6254F55-2FB2-450A-8F54-523FD822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F14-90E7-4FF2-BA0A-44A3B9B03D72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C3A3BC-E97D-4F40-B731-6C121D01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2AB2A2-AAF6-413C-AD0F-0ECA31D6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5CA3-9485-466C-AB7D-CCDED0408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5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0D7D6-187D-4A84-9243-6535DA06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1BA5E0-14BF-44FD-95E9-782247A8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85E871-BFEB-412E-9E0A-9930E6F6C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C064D5-2548-4BDA-9EC6-7867D88A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F14-90E7-4FF2-BA0A-44A3B9B03D72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537863-EFA7-42B6-9AD3-356B528A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0E7DEF-FA61-4370-A1FF-A345871F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5CA3-9485-466C-AB7D-CCDED0408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38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9E669-B64A-43D9-9929-95568A22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21DABD-8F88-4350-9E18-781DC25A6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DC9170-35AF-48E8-87DE-F91CF8637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D262C1-AA25-4288-82D9-CF84D987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1F14-90E7-4FF2-BA0A-44A3B9B03D72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D86854-C9A5-4484-9505-9E8236C1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B0A689-B501-412C-A16F-94284018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5CA3-9485-466C-AB7D-CCDED0408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20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C4BCAF-009E-4D27-A7FF-5EA5A287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A69A32-2227-4DEF-9413-738A2A95A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6E560C-12A5-4690-9B82-A5235F6C3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1F14-90E7-4FF2-BA0A-44A3B9B03D72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454CB0-AF19-4128-B187-BA0B7277F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43D42E-A73F-4804-8727-0367E1B8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5CA3-9485-466C-AB7D-CCDED0408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61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BA3DB3-920D-44FB-9141-3B09EAB6C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小專發表</a:t>
            </a:r>
            <a:r>
              <a:rPr lang="en-US" altLang="zh-TW" dirty="0"/>
              <a:t>__</a:t>
            </a:r>
            <a:r>
              <a:rPr lang="zh-TW" altLang="en-US" dirty="0"/>
              <a:t>動物園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5ADB8D-05E4-4F91-A1BC-6D30A3D5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2870"/>
            <a:ext cx="9144000" cy="1655762"/>
          </a:xfrm>
        </p:spPr>
        <p:txBody>
          <a:bodyPr/>
          <a:lstStyle/>
          <a:p>
            <a:r>
              <a:rPr lang="zh-TW" altLang="en-US" dirty="0"/>
              <a:t>楊澤曜</a:t>
            </a:r>
          </a:p>
        </p:txBody>
      </p:sp>
    </p:spTree>
    <p:extLst>
      <p:ext uri="{BB962C8B-B14F-4D97-AF65-F5344CB8AC3E}">
        <p14:creationId xmlns:p14="http://schemas.microsoft.com/office/powerpoint/2010/main" val="265811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BA3DB3-920D-44FB-9141-3B09EAB6C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85" y="254524"/>
            <a:ext cx="3673311" cy="842750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使用的語言</a:t>
            </a:r>
          </a:p>
        </p:txBody>
      </p:sp>
      <p:pic>
        <p:nvPicPr>
          <p:cNvPr id="1028" name="Picture 4" descr="Html Css 影像– 瀏覽31,371 個素材庫相片、向量圖和影片| Adobe Stock">
            <a:extLst>
              <a:ext uri="{FF2B5EF4-FFF2-40B4-BE49-F238E27FC236}">
                <a16:creationId xmlns:a16="http://schemas.microsoft.com/office/drawing/2014/main" id="{7E444A84-4537-4B16-8915-9590D5132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253" y="1168924"/>
            <a:ext cx="8073496" cy="452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15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1EE9E6-FCB5-46B1-BA37-C757F7BE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53" y="227013"/>
            <a:ext cx="2489462" cy="715668"/>
          </a:xfrm>
        </p:spPr>
        <p:txBody>
          <a:bodyPr/>
          <a:lstStyle/>
          <a:p>
            <a:r>
              <a:rPr lang="zh-TW" altLang="en-US" dirty="0"/>
              <a:t>製作期程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6AC285-6D55-4E0F-8CC0-52955141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10" y="1140643"/>
            <a:ext cx="9339780" cy="52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1EE9E6-FCB5-46B1-BA37-C757F7BE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53" y="227013"/>
            <a:ext cx="2489462" cy="715668"/>
          </a:xfrm>
        </p:spPr>
        <p:txBody>
          <a:bodyPr/>
          <a:lstStyle/>
          <a:p>
            <a:r>
              <a:rPr lang="zh-TW" altLang="en-US" dirty="0"/>
              <a:t>製作期程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3FB9324-7751-430F-86A7-5EEDED1B0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01" y="1383919"/>
            <a:ext cx="8697798" cy="473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1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BA3DB3-920D-44FB-9141-3B09EAB6C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85" y="254524"/>
            <a:ext cx="3673311" cy="842750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圖片來源</a:t>
            </a:r>
          </a:p>
        </p:txBody>
      </p:sp>
      <p:pic>
        <p:nvPicPr>
          <p:cNvPr id="2050" name="Picture 2" descr="Font Awesome Icons List With Class Reference – WebNots">
            <a:extLst>
              <a:ext uri="{FF2B5EF4-FFF2-40B4-BE49-F238E27FC236}">
                <a16:creationId xmlns:a16="http://schemas.microsoft.com/office/drawing/2014/main" id="{01C41A08-5224-4CF1-A069-DCE00D342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38" y="1992185"/>
            <a:ext cx="5857680" cy="368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new logo for Unsplash">
            <a:extLst>
              <a:ext uri="{FF2B5EF4-FFF2-40B4-BE49-F238E27FC236}">
                <a16:creationId xmlns:a16="http://schemas.microsoft.com/office/drawing/2014/main" id="{6962B366-21D6-4B99-92F6-3CC58D931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51" y="2139884"/>
            <a:ext cx="5500304" cy="316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1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</Words>
  <Application>Microsoft Office PowerPoint</Application>
  <PresentationFormat>寬螢幕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小專發表__動物園</vt:lpstr>
      <vt:lpstr>使用的語言</vt:lpstr>
      <vt:lpstr>製作期程</vt:lpstr>
      <vt:lpstr>製作期程</vt:lpstr>
      <vt:lpstr>圖片來源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小專發表__動物園</dc:title>
  <dc:creator>User</dc:creator>
  <cp:lastModifiedBy>User</cp:lastModifiedBy>
  <cp:revision>3</cp:revision>
  <dcterms:created xsi:type="dcterms:W3CDTF">2024-10-04T01:28:21Z</dcterms:created>
  <dcterms:modified xsi:type="dcterms:W3CDTF">2024-10-04T01:44:25Z</dcterms:modified>
</cp:coreProperties>
</file>