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ADE10-F09E-0C47-A5C2-37F6966F3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3F30C2-343B-0C77-354C-BE923448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F81EB5-2877-6696-DE48-38FD94E2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76852C-1927-393F-AE19-A95ADA35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A1B399-C89B-3B87-35D2-DA97744B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1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0DA66-60EC-34E4-1434-5AFF8706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5B34AD-2B07-6913-A059-0A7364312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4BCF5-1B42-C24B-B98E-9DF2DEB6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EEA56E-E322-A7C6-014E-D830A9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B5421-55C4-D726-8F5C-619DFA3B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97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BE8A46-DC25-19D1-DC33-81718E0B6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9A5786-5ECB-2228-2D47-C757AE4DA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B4F5D-170D-7F59-4A8F-6F943B75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CB37AF-7AE4-3A0C-A99B-C16EC699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BDB467-384C-10D5-D5EE-82D79B91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39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21E1-6A24-C2BB-00E4-484C753E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33B00-BD2D-D095-9B5D-DA96AC3B6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64721-3621-5FD7-0671-F5FF9D00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F1EDE-1D8F-A543-176E-2EFF2324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8FA4DD-6D8A-195D-CBB0-D53087FE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7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6C64E-6FC3-66F9-9348-1D492AFA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8B53B-6F0B-27F6-DBEE-B018D6760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C374CB-1E84-4303-FCC3-38E457F1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F98B7-9ED6-D8B1-4141-917ED955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E2E4A-8724-0A57-A260-C3DA09D8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32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38947-949A-F828-A9D6-7B73285C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F0332-7976-D9A4-959A-53EF365D6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731A12-5803-9B81-1F7D-8E3A1E1AF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291B2-EE76-C639-59AA-1D503922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CAE235-FE0B-305E-F58A-F56E7B7D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AE920-EB06-8C4C-6A00-4C86E11C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78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C91AF-CA54-86D4-4176-11FA49D0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94099B-EEC0-029B-EB28-D4A543FF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8D546-66F2-77F7-2443-6CF85D81F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DA2E46-FC93-BDBC-776D-6F67989DC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A1282D-648D-1BA3-B01A-1CF8042AC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D24E5F-42DA-090B-D1E8-360894C5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BE680-6B30-0DEA-F3B2-D9F45592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7F0C38-22F1-4D14-D193-6E361FF1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8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1DABB-2A36-7D60-38A5-301B9031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C472D6-B402-D235-E7A0-19A6385D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9C8BD7-8D4D-B470-9C4C-F57323DF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BFC268-3730-97E3-4087-F13465A2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79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7FDE92-5489-C5F1-1751-A3B3D91E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05D4D7-4521-AABE-8033-5CE48403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26E0A5-1D25-AC05-F60F-3381F04C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2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544C1-D210-D294-E62A-4AE9FC39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BBDB4E-73A2-52F1-94BA-491F9FAF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E96975-7C4E-736A-40AE-D56447B10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3A7EA7-572D-743B-5AD9-F2CFD2F1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BC333-B7BF-874F-C541-97CEABE7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F2CF57-5C77-63E9-90F1-0F020BA0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5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90CD04-E1C4-7C61-B758-4C279703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7FD2EF-4773-FEA8-5DB2-31AF27286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5A76A9-F1CF-A8A6-55D2-1EEC53119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CDF6FC-B940-0AF4-25E5-3D96C52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EC14C8-BA60-79F9-0399-83BB13D4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0BB643-AB54-295B-9C74-B3D22B6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15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C175A3-40A6-7D80-1723-32431213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B01F97-25AE-5E80-6C4F-519D29DE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34CAB-6B29-3869-BFB8-D1015F3B9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C658B-E501-49A5-A373-82D06D220E95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C24E12-F219-B6FE-7847-1BDF4D5B0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0D022E-EC2B-3E9E-B4A7-A793062B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9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99152CDD-6871-D870-715C-4B87BD7C800D}"/>
              </a:ext>
            </a:extLst>
          </p:cNvPr>
          <p:cNvGrpSpPr/>
          <p:nvPr/>
        </p:nvGrpSpPr>
        <p:grpSpPr>
          <a:xfrm>
            <a:off x="0" y="1372324"/>
            <a:ext cx="12192000" cy="4113352"/>
            <a:chOff x="0" y="1372324"/>
            <a:chExt cx="12192000" cy="411335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A785990-DC4A-954B-0337-865BC7F6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72324"/>
              <a:ext cx="12192000" cy="4113352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5FE470D-9CB9-44C0-8E98-16C032A0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3564" y="5242233"/>
              <a:ext cx="461986" cy="224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4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FBCD-E794-A2A2-7BA7-7B5E6BF19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F71FA8B-4760-215E-DC96-FBE0E1722ED5}"/>
              </a:ext>
            </a:extLst>
          </p:cNvPr>
          <p:cNvGrpSpPr/>
          <p:nvPr/>
        </p:nvGrpSpPr>
        <p:grpSpPr>
          <a:xfrm>
            <a:off x="0" y="1371359"/>
            <a:ext cx="12192000" cy="4115281"/>
            <a:chOff x="0" y="1371359"/>
            <a:chExt cx="12192000" cy="4115281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0EE02C9-B875-E906-F70D-D4B7D7B3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71359"/>
              <a:ext cx="12192000" cy="411528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206FD76-671C-D8F8-6161-EA5BBBC2A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3564" y="5242233"/>
              <a:ext cx="461986" cy="224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26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4CB7A-029E-57AE-CF49-8D103B744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3D06079A-A82D-FE51-4456-953C242EC8DF}"/>
              </a:ext>
            </a:extLst>
          </p:cNvPr>
          <p:cNvGrpSpPr/>
          <p:nvPr/>
        </p:nvGrpSpPr>
        <p:grpSpPr>
          <a:xfrm>
            <a:off x="0" y="1355268"/>
            <a:ext cx="12192000" cy="4147463"/>
            <a:chOff x="0" y="1355268"/>
            <a:chExt cx="12192000" cy="414746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06CB56C-71EC-8605-13FC-78DE95F6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55268"/>
              <a:ext cx="12192000" cy="414746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8E72F8A-3B5A-76A5-EC10-B8DE6DAC0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3564" y="5242233"/>
              <a:ext cx="461986" cy="224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787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SPUSER</dc:creator>
  <cp:lastModifiedBy>SPUSER</cp:lastModifiedBy>
  <cp:revision>1</cp:revision>
  <dcterms:created xsi:type="dcterms:W3CDTF">2025-07-06T05:56:23Z</dcterms:created>
  <dcterms:modified xsi:type="dcterms:W3CDTF">2025-07-06T06:12:23Z</dcterms:modified>
</cp:coreProperties>
</file>