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ADE10-F09E-0C47-A5C2-37F6966F3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3F30C2-343B-0C77-354C-BE923448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F81EB5-2877-6696-DE48-38FD94E2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76852C-1927-393F-AE19-A95ADA35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A1B399-C89B-3B87-35D2-DA97744B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1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0DA66-60EC-34E4-1434-5AFF8706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5B34AD-2B07-6913-A059-0A7364312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4BCF5-1B42-C24B-B98E-9DF2DEB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EEA56E-E322-A7C6-014E-D830A9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7B5421-55C4-D726-8F5C-619DFA3B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7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BE8A46-DC25-19D1-DC33-81718E0B6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9A5786-5ECB-2228-2D47-C757AE4DA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4B4F5D-170D-7F59-4A8F-6F943B75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CB37AF-7AE4-3A0C-A99B-C16EC69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DB467-384C-10D5-D5EE-82D79B91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39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D21E1-6A24-C2BB-00E4-484C753E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F33B00-BD2D-D095-9B5D-DA96AC3B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64721-3621-5FD7-0671-F5FF9D007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9F1EDE-1D8F-A543-176E-2EFF2324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8FA4DD-6D8A-195D-CBB0-D53087FE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7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6C64E-6FC3-66F9-9348-1D492AFA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8B53B-6F0B-27F6-DBEE-B018D676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C374CB-1E84-4303-FCC3-38E457F1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F98B7-9ED6-D8B1-4141-917ED955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7E2E4A-8724-0A57-A260-C3DA09D8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329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38947-949A-F828-A9D6-7B73285C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F0332-7976-D9A4-959A-53EF365D6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731A12-5803-9B81-1F7D-8E3A1E1A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A291B2-EE76-C639-59AA-1D503922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CAE235-FE0B-305E-F58A-F56E7B7D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AE920-EB06-8C4C-6A00-4C86E11C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78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C91AF-CA54-86D4-4176-11FA49D0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D94099B-EEC0-029B-EB28-D4A543FF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8D546-66F2-77F7-2443-6CF85D81F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DA2E46-FC93-BDBC-776D-6F67989DC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A1282D-648D-1BA3-B01A-1CF8042AC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D24E5F-42DA-090B-D1E8-360894C5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BE680-6B30-0DEA-F3B2-D9F45592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7F0C38-22F1-4D14-D193-6E361FF1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08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1DABB-2A36-7D60-38A5-301B9031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9C472D6-B402-D235-E7A0-19A6385D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9C8BD7-8D4D-B470-9C4C-F57323DF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BFC268-3730-97E3-4087-F13465A2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79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7FDE92-5489-C5F1-1751-A3B3D91E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05D4D7-4521-AABE-8033-5CE48403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26E0A5-1D25-AC05-F60F-3381F04C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20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544C1-D210-D294-E62A-4AE9FC39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BDB4E-73A2-52F1-94BA-491F9FAF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E96975-7C4E-736A-40AE-D56447B10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3A7EA7-572D-743B-5AD9-F2CFD2F1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BC333-B7BF-874F-C541-97CEABE7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F2CF57-5C77-63E9-90F1-0F020BA0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85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90CD04-E1C4-7C61-B758-4C279703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7FD2EF-4773-FEA8-5DB2-31AF27286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5A76A9-F1CF-A8A6-55D2-1EEC53119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CDF6FC-B940-0AF4-25E5-3D96C52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BEC14C8-BA60-79F9-0399-83BB13D4C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0BB643-AB54-295B-9C74-B3D22B61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01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C175A3-40A6-7D80-1723-32431213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B01F97-25AE-5E80-6C4F-519D29DE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34CAB-6B29-3869-BFB8-D1015F3B9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C658B-E501-49A5-A373-82D06D220E95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C24E12-F219-B6FE-7847-1BDF4D5B0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0D022E-EC2B-3E9E-B4A7-A793062B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4CBEF-D755-4751-8AE5-565A5B6EE9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59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C7494-973D-010C-DDDA-4DD922CD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</a:t>
            </a:r>
            <a:r>
              <a:rPr lang="zh-TW" altLang="en-US" dirty="0"/>
              <a:t> </a:t>
            </a:r>
            <a:r>
              <a:rPr lang="en-US" altLang="zh-TW" dirty="0"/>
              <a:t>Shell</a:t>
            </a:r>
            <a:r>
              <a:rPr lang="zh-TW" altLang="en-US" dirty="0"/>
              <a:t> 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ED6B5-880F-F5A1-E48A-16067CD6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Cd</a:t>
            </a:r>
            <a:r>
              <a:rPr lang="zh-TW" altLang="en-US" dirty="0"/>
              <a:t> </a:t>
            </a:r>
            <a:r>
              <a:rPr lang="en-US" altLang="zh-TW" dirty="0"/>
              <a:t>C:\Users\SPUSER\Documents\web</a:t>
            </a:r>
          </a:p>
          <a:p>
            <a:r>
              <a:rPr lang="en-US" altLang="zh-TW" dirty="0" err="1"/>
              <a:t>npm</a:t>
            </a:r>
            <a:r>
              <a:rPr lang="en-US" altLang="zh-TW" dirty="0"/>
              <a:t> run build                         # </a:t>
            </a:r>
            <a:r>
              <a:rPr lang="zh-TW" altLang="en-US" dirty="0"/>
              <a:t>產生 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</a:p>
          <a:p>
            <a:r>
              <a:rPr lang="en-US" altLang="zh-TW" dirty="0"/>
              <a:t>Remove-Item -Recurse -Force docs      # </a:t>
            </a:r>
            <a:r>
              <a:rPr lang="zh-TW" altLang="en-US" dirty="0"/>
              <a:t>刪舊 </a:t>
            </a:r>
            <a:r>
              <a:rPr lang="en-US" altLang="zh-TW" dirty="0"/>
              <a:t>docs</a:t>
            </a:r>
          </a:p>
          <a:p>
            <a:r>
              <a:rPr lang="en-US" altLang="zh-TW" dirty="0"/>
              <a:t>Copy-Item   -Recurse </a:t>
            </a:r>
            <a:r>
              <a:rPr lang="en-US" altLang="zh-TW" dirty="0" err="1"/>
              <a:t>dist</a:t>
            </a:r>
            <a:r>
              <a:rPr lang="en-US" altLang="zh-TW" dirty="0"/>
              <a:t> docs        # </a:t>
            </a:r>
            <a:r>
              <a:rPr lang="zh-TW" altLang="en-US" dirty="0"/>
              <a:t>複製 </a:t>
            </a:r>
            <a:r>
              <a:rPr lang="en-US" altLang="zh-TW" dirty="0" err="1"/>
              <a:t>dist</a:t>
            </a:r>
            <a:r>
              <a:rPr lang="en-US" altLang="zh-TW" dirty="0"/>
              <a:t> → docs</a:t>
            </a:r>
          </a:p>
          <a:p>
            <a:r>
              <a:rPr lang="en-US" altLang="zh-TW" dirty="0"/>
              <a:t>git add docs</a:t>
            </a:r>
          </a:p>
          <a:p>
            <a:r>
              <a:rPr lang="en-US" altLang="zh-TW" dirty="0"/>
              <a:t>git commit -m "deploy"</a:t>
            </a:r>
          </a:p>
          <a:p>
            <a:r>
              <a:rPr lang="en-US" altLang="zh-TW" dirty="0"/>
              <a:t>git push origin 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84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B117AB3-2415-3E0F-7145-4430E52B7A9C}"/>
              </a:ext>
            </a:extLst>
          </p:cNvPr>
          <p:cNvGrpSpPr/>
          <p:nvPr/>
        </p:nvGrpSpPr>
        <p:grpSpPr>
          <a:xfrm>
            <a:off x="0" y="1372323"/>
            <a:ext cx="12192000" cy="4263231"/>
            <a:chOff x="0" y="1372323"/>
            <a:chExt cx="12192000" cy="426323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A785990-DC4A-954B-0337-865BC7F66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3516"/>
            <a:stretch>
              <a:fillRect/>
            </a:stretch>
          </p:blipFill>
          <p:spPr>
            <a:xfrm>
              <a:off x="0" y="1372323"/>
              <a:ext cx="12192000" cy="426323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5FE470D-9CB9-44C0-8E98-16C032A0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7900" y="5373480"/>
              <a:ext cx="461986" cy="224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43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AFBCD-E794-A2A2-7BA7-7B5E6BF19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4AC147DE-BD74-0B03-0BF4-F8969F158488}"/>
              </a:ext>
            </a:extLst>
          </p:cNvPr>
          <p:cNvGrpSpPr/>
          <p:nvPr/>
        </p:nvGrpSpPr>
        <p:grpSpPr>
          <a:xfrm>
            <a:off x="-1" y="1391373"/>
            <a:ext cx="12198101" cy="4256951"/>
            <a:chOff x="-1" y="1391373"/>
            <a:chExt cx="12198101" cy="4256951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A0EE02C9-B875-E906-F70D-D4B7D7B3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86" r="3750" b="1"/>
            <a:stretch>
              <a:fillRect/>
            </a:stretch>
          </p:blipFill>
          <p:spPr>
            <a:xfrm>
              <a:off x="-1" y="1391373"/>
              <a:ext cx="12198101" cy="4256951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206FD76-671C-D8F8-6161-EA5BBBC2A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354430"/>
              <a:ext cx="461986" cy="224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326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4CB7A-029E-57AE-CF49-8D103B74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06CB56C-71EC-8605-13FC-78DE95F6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50"/>
          <a:stretch>
            <a:fillRect/>
          </a:stretch>
        </p:blipFill>
        <p:spPr>
          <a:xfrm>
            <a:off x="0" y="1355268"/>
            <a:ext cx="12200642" cy="431210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8E72F8A-3B5A-76A5-EC10-B8DE6DAC0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390535"/>
            <a:ext cx="461986" cy="2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2C4F2CB-F650-7188-ABDA-7ABEA4DA1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904875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1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9B49B-0EEF-4E2D-FCA7-0AB28CB1F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AE4F99D7-591C-8512-97CE-0A0FB37BE0CF}"/>
              </a:ext>
            </a:extLst>
          </p:cNvPr>
          <p:cNvGrpSpPr/>
          <p:nvPr/>
        </p:nvGrpSpPr>
        <p:grpSpPr>
          <a:xfrm>
            <a:off x="104775" y="971550"/>
            <a:ext cx="4833872" cy="4237555"/>
            <a:chOff x="2686050" y="800100"/>
            <a:chExt cx="4833872" cy="423755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B8A473E-B6C8-8D62-D0CC-ADA43CA65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050" y="800100"/>
              <a:ext cx="47625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FCE69A8E-D822-DCBD-E2A5-0C41DD4AC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5319" y="4214757"/>
              <a:ext cx="1943231" cy="82289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3810C68-861B-7A5F-7C60-7B8C89191ABD}"/>
                </a:ext>
              </a:extLst>
            </p:cNvPr>
            <p:cNvSpPr txBox="1"/>
            <p:nvPr/>
          </p:nvSpPr>
          <p:spPr>
            <a:xfrm>
              <a:off x="5657719" y="4214757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L006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九官皿</a:t>
              </a:r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5234563-42A5-D539-3EBA-09CCA40E6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4466" y="3735559"/>
              <a:ext cx="1943231" cy="29351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F033A9A-2464-3480-1661-98AFD1EDA56D}"/>
                </a:ext>
              </a:extLst>
            </p:cNvPr>
            <p:cNvSpPr txBox="1"/>
            <p:nvPr/>
          </p:nvSpPr>
          <p:spPr>
            <a:xfrm>
              <a:off x="3014466" y="3845425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L005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尺四皿</a:t>
              </a:r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E5F090D-23CB-8190-E207-D998D0FC1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5318" y="2019530"/>
              <a:ext cx="1943231" cy="293515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824B0F5B-261A-FC4A-68AB-7BAC8FC10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6691" y="1036217"/>
              <a:ext cx="1943231" cy="29351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D856C61-DDCA-4DD5-2B4B-759FF599119C}"/>
                </a:ext>
              </a:extLst>
            </p:cNvPr>
            <p:cNvSpPr txBox="1"/>
            <p:nvPr/>
          </p:nvSpPr>
          <p:spPr>
            <a:xfrm>
              <a:off x="5762625" y="1981621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L007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牡丹皿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0F70C55-6CFB-6F71-2040-F94B796339D1}"/>
                </a:ext>
              </a:extLst>
            </p:cNvPr>
            <p:cNvSpPr txBox="1"/>
            <p:nvPr/>
          </p:nvSpPr>
          <p:spPr>
            <a:xfrm>
              <a:off x="5743442" y="1408669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L008 </a:t>
              </a:r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種鴿皿</a:t>
              </a:r>
            </a:p>
          </p:txBody>
        </p: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54EDCD0C-D6D2-1A40-C1D1-2720A8E3E8A8}"/>
                </a:ext>
              </a:extLst>
            </p:cNvPr>
            <p:cNvCxnSpPr/>
            <p:nvPr/>
          </p:nvCxnSpPr>
          <p:spPr>
            <a:xfrm>
              <a:off x="4738884" y="2166287"/>
              <a:ext cx="102374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A3A7AC9-95E8-F3D7-117C-582BAC4A07A6}"/>
                </a:ext>
              </a:extLst>
            </p:cNvPr>
            <p:cNvCxnSpPr/>
            <p:nvPr/>
          </p:nvCxnSpPr>
          <p:spPr>
            <a:xfrm>
              <a:off x="4760413" y="1593335"/>
              <a:ext cx="102374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5903CC2D-D096-D4A2-D497-4EAA3DC107FC}"/>
                </a:ext>
              </a:extLst>
            </p:cNvPr>
            <p:cNvCxnSpPr>
              <a:cxnSpLocks/>
            </p:cNvCxnSpPr>
            <p:nvPr/>
          </p:nvCxnSpPr>
          <p:spPr>
            <a:xfrm>
              <a:off x="3667452" y="3400653"/>
              <a:ext cx="0" cy="4816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3" name="群組 2052">
            <a:extLst>
              <a:ext uri="{FF2B5EF4-FFF2-40B4-BE49-F238E27FC236}">
                <a16:creationId xmlns:a16="http://schemas.microsoft.com/office/drawing/2014/main" id="{EB74D204-A8F2-0585-2D91-9A8C89BCAE32}"/>
              </a:ext>
            </a:extLst>
          </p:cNvPr>
          <p:cNvGrpSpPr/>
          <p:nvPr/>
        </p:nvGrpSpPr>
        <p:grpSpPr>
          <a:xfrm>
            <a:off x="5255713" y="939306"/>
            <a:ext cx="6229481" cy="3842244"/>
            <a:chOff x="4816728" y="971550"/>
            <a:chExt cx="6229481" cy="3842244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F31CCA9-12D0-40E3-563F-49040DA24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6728" y="971550"/>
              <a:ext cx="4762500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9FA8AFD9-DBC5-D3AA-EE38-DEEDBB0F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88331" y="4327951"/>
              <a:ext cx="1590897" cy="485843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E867406-A5D1-DC69-6B73-77F7D7322203}"/>
                </a:ext>
              </a:extLst>
            </p:cNvPr>
            <p:cNvSpPr txBox="1"/>
            <p:nvPr/>
          </p:nvSpPr>
          <p:spPr>
            <a:xfrm>
              <a:off x="9579228" y="3647543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Y008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6A132C1-0789-C9C8-8471-2B500F6AB63C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3832209"/>
              <a:ext cx="266407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0D48E43-9247-2094-8464-25A627A54246}"/>
                </a:ext>
              </a:extLst>
            </p:cNvPr>
            <p:cNvSpPr txBox="1"/>
            <p:nvPr/>
          </p:nvSpPr>
          <p:spPr>
            <a:xfrm>
              <a:off x="9579228" y="2731563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Y007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EB2146F2-5BA7-E39A-45F3-25005BBB3E11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2916229"/>
              <a:ext cx="21116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文字方塊 2048">
              <a:extLst>
                <a:ext uri="{FF2B5EF4-FFF2-40B4-BE49-F238E27FC236}">
                  <a16:creationId xmlns:a16="http://schemas.microsoft.com/office/drawing/2014/main" id="{DBE38E67-3E94-9F46-8F31-D1B05B7F0CA0}"/>
                </a:ext>
              </a:extLst>
            </p:cNvPr>
            <p:cNvSpPr txBox="1"/>
            <p:nvPr/>
          </p:nvSpPr>
          <p:spPr>
            <a:xfrm>
              <a:off x="9579228" y="1815584"/>
              <a:ext cx="1466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Y003</a:t>
              </a:r>
              <a:endParaRPr lang="zh-TW" altLang="en-US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cxnSp>
          <p:nvCxnSpPr>
            <p:cNvPr id="2051" name="直線單箭頭接點 2050">
              <a:extLst>
                <a:ext uri="{FF2B5EF4-FFF2-40B4-BE49-F238E27FC236}">
                  <a16:creationId xmlns:a16="http://schemas.microsoft.com/office/drawing/2014/main" id="{B86E4807-2770-EEEA-B381-70973267BE06}"/>
                </a:ext>
              </a:extLst>
            </p:cNvPr>
            <p:cNvCxnSpPr>
              <a:cxnSpLocks/>
            </p:cNvCxnSpPr>
            <p:nvPr/>
          </p:nvCxnSpPr>
          <p:spPr>
            <a:xfrm>
              <a:off x="8267700" y="2000250"/>
              <a:ext cx="13115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630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72</Words>
  <Application>Microsoft Office PowerPoint</Application>
  <PresentationFormat>寬螢幕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Calibri Light</vt:lpstr>
      <vt:lpstr>Office 佈景主題</vt:lpstr>
      <vt:lpstr>Power Shell 指令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SPUSER</dc:creator>
  <cp:lastModifiedBy>SPUSER</cp:lastModifiedBy>
  <cp:revision>18</cp:revision>
  <dcterms:created xsi:type="dcterms:W3CDTF">2025-07-06T05:56:23Z</dcterms:created>
  <dcterms:modified xsi:type="dcterms:W3CDTF">2025-07-07T10:38:28Z</dcterms:modified>
</cp:coreProperties>
</file>