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50E9-F10C-8257-0FA1-5E3A86CF6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C4A2F-4290-888F-5AF3-A23A1A14E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6D0A-4BBE-E657-6D6B-8178ECC3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AC8-5B55-EE48-8545-774F983EC6F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C4364-1F78-2CF2-78B3-92822A20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9A63-B7F3-C66B-29C7-48345F7E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0389-C4C8-C74C-80B2-7313FA75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5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1B0A-4757-D3AB-BFB7-1CE81A85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4C85-9D6B-6DCF-0F2F-9BAC74E25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831B-1DFD-DCE5-10A7-5679AB7A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AC8-5B55-EE48-8545-774F983EC6F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F3E49-29E5-BBD5-3DE1-73BB7927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7134-CE57-4CEB-B839-30A664B9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0389-C4C8-C74C-80B2-7313FA75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1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ADCE0-5DDA-D897-48AC-84FCF2F87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BE32E-3AE6-3706-638C-029C24027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0F20D-2CBB-AE45-EBD0-D62CF44A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AC8-5B55-EE48-8545-774F983EC6F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6CBE6-15A2-E516-49A6-85989CA8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A234-19B4-FC3B-1132-1BB4934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0389-C4C8-C74C-80B2-7313FA75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DE89-DC27-8F46-A2C1-20C53457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421ED-F8BF-B975-FA30-01D72253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DE24E-FA16-962E-F677-BFE8295A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AC8-5B55-EE48-8545-774F983EC6F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215B-8E02-68E6-E4D3-E45044EB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7352-A877-085C-3971-B699D1D5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0389-C4C8-C74C-80B2-7313FA75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5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BEE5-C4AE-0569-B640-5D3A501A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C50E8-68C9-51CC-52FC-5F3115DB5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8DD43-F429-250A-3D07-F1F99E4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AC8-5B55-EE48-8545-774F983EC6F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85B29-BB2F-BA7F-9C6F-43511310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D330-0E65-146A-454E-A31BE417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0389-C4C8-C74C-80B2-7313FA75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3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62E5-DCC6-F548-B761-CCAE4702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C2E3-A34A-2DF7-C4D6-3ED1CAF16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E5E4F-3C1F-ECF7-4A7C-B0607AEA2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BCC7B-6ED9-7A93-C445-03EC4619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AC8-5B55-EE48-8545-774F983EC6F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DF92E-C8CC-5161-1774-4745B638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FE9BD-FEF8-E626-1199-57C5E97D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0389-C4C8-C74C-80B2-7313FA75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3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201B-4EEA-5827-B9A8-39D18D04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06B00-40C5-4634-E8C8-BA6B7B25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B8AF7-DB6E-CE74-79CB-E6494D3CB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2833D-7965-7461-A0F9-B6B5372C2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6F2A8-79D4-D540-26F4-674BD9BF4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E88A8-295E-2A19-572A-DA57BA78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AC8-5B55-EE48-8545-774F983EC6F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E6901-7253-ABA0-C28C-47FA0D14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C78BE-CA32-035A-A4C3-4F858535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0389-C4C8-C74C-80B2-7313FA75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5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97BC-5FC1-7948-8138-7E0BFA2A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D1DC4-7D28-0D1E-A35A-DBEC1CFE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AC8-5B55-EE48-8545-774F983EC6F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28EE1-9681-6567-956E-153005B8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F6D82-0491-A258-C735-B78A92ED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0389-C4C8-C74C-80B2-7313FA75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29734-2410-282C-2809-3DCC4478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AC8-5B55-EE48-8545-774F983EC6F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EFC54-4530-916A-9883-6065BBB4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9A03E-86CD-7F1E-5EFE-4777EA71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0389-C4C8-C74C-80B2-7313FA75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9DA3-D606-D8EA-33F3-31C1EC36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92E5-AEDF-6565-0C19-C2D0C172C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21FA-A42D-2F63-8743-74175C60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57839-F6A0-F40F-05AE-92ED06BE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AC8-5B55-EE48-8545-774F983EC6F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8DA76-015C-BE77-8698-EE77C349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CF336-5E2D-6C7B-126D-FFCC09DD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0389-C4C8-C74C-80B2-7313FA75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309E-1431-296E-54DF-ADB4BCA2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FC1F2-909D-D616-2B6D-5D22A7791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99735-FC90-F677-236B-9A4EEC8EB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1F305-9B31-923E-F5D2-961A704F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AC8-5B55-EE48-8545-774F983EC6F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42C95-F2C5-99F5-3D36-19E8A381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FD085-3890-6F1F-9EC3-905096FC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0389-C4C8-C74C-80B2-7313FA75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9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BA93C-F260-1899-BD61-2FC9275E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3D521-D4E1-B295-0809-1FF1B692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BEF2A-1AC9-BB24-BCB2-7E933EBBD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EAC8-5B55-EE48-8545-774F983EC6F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D78F-95EF-3971-DA0E-524A86698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76EC0-4FAD-5941-B382-488B312EC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0389-C4C8-C74C-80B2-7313FA75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F985D3-394D-70AB-5D06-09DF71D55B72}"/>
              </a:ext>
            </a:extLst>
          </p:cNvPr>
          <p:cNvSpPr/>
          <p:nvPr/>
        </p:nvSpPr>
        <p:spPr>
          <a:xfrm>
            <a:off x="4775575" y="5036656"/>
            <a:ext cx="2543504" cy="12980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429D53-CDD6-D08F-0FD8-EA333745B105}"/>
              </a:ext>
            </a:extLst>
          </p:cNvPr>
          <p:cNvSpPr/>
          <p:nvPr/>
        </p:nvSpPr>
        <p:spPr>
          <a:xfrm>
            <a:off x="8110129" y="3142825"/>
            <a:ext cx="2904713" cy="31660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1BC924-751C-784D-C8B0-E6211E213284}"/>
              </a:ext>
            </a:extLst>
          </p:cNvPr>
          <p:cNvGrpSpPr/>
          <p:nvPr/>
        </p:nvGrpSpPr>
        <p:grpSpPr>
          <a:xfrm>
            <a:off x="1177158" y="1169274"/>
            <a:ext cx="2543504" cy="5139562"/>
            <a:chOff x="1177158" y="1169274"/>
            <a:chExt cx="2543504" cy="513956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D68147A-561B-7D87-558A-490CFC1D34C4}"/>
                </a:ext>
              </a:extLst>
            </p:cNvPr>
            <p:cNvSpPr/>
            <p:nvPr/>
          </p:nvSpPr>
          <p:spPr>
            <a:xfrm>
              <a:off x="1177158" y="1169274"/>
              <a:ext cx="2543504" cy="513956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OpenShift-icon | Brands OA - OZ">
              <a:extLst>
                <a:ext uri="{FF2B5EF4-FFF2-40B4-BE49-F238E27FC236}">
                  <a16:creationId xmlns:a16="http://schemas.microsoft.com/office/drawing/2014/main" id="{21CACD7C-EB00-DBB8-C01C-BB18DE962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070" y="1478562"/>
              <a:ext cx="419640" cy="35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BM Cloud-icon | Brands IA - IZ">
              <a:extLst>
                <a:ext uri="{FF2B5EF4-FFF2-40B4-BE49-F238E27FC236}">
                  <a16:creationId xmlns:a16="http://schemas.microsoft.com/office/drawing/2014/main" id="{4AE4C53B-7E06-A1FF-72AD-D6AB4739E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5953" y="1478561"/>
              <a:ext cx="419640" cy="35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BBCADCB-F8C5-AC33-AE2F-8DA3CB1B2D15}"/>
                </a:ext>
              </a:extLst>
            </p:cNvPr>
            <p:cNvSpPr/>
            <p:nvPr/>
          </p:nvSpPr>
          <p:spPr>
            <a:xfrm>
              <a:off x="1397876" y="5379438"/>
              <a:ext cx="2091558" cy="4958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Cloud Pak for Watson AIOps – AI Manager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97DCCD6-DBA5-4D18-C6B0-F21CABFAAD7F}"/>
                </a:ext>
              </a:extLst>
            </p:cNvPr>
            <p:cNvSpPr/>
            <p:nvPr/>
          </p:nvSpPr>
          <p:spPr>
            <a:xfrm>
              <a:off x="1397876" y="4603530"/>
              <a:ext cx="2091558" cy="4958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Cloud Pak for Watson AIOps – Event Manager</a:t>
              </a:r>
              <a:endParaRPr lang="en-US" sz="1400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5AE6FAE-AD8E-BF23-99CB-7D824DA9911C}"/>
                </a:ext>
              </a:extLst>
            </p:cNvPr>
            <p:cNvSpPr/>
            <p:nvPr/>
          </p:nvSpPr>
          <p:spPr>
            <a:xfrm>
              <a:off x="1397876" y="3827622"/>
              <a:ext cx="2091558" cy="4958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Ansible Tower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E8DFC8E-ECE0-9AB7-6EEB-A5BCAE808CEF}"/>
                </a:ext>
              </a:extLst>
            </p:cNvPr>
            <p:cNvSpPr/>
            <p:nvPr/>
          </p:nvSpPr>
          <p:spPr>
            <a:xfrm>
              <a:off x="1397876" y="3051714"/>
              <a:ext cx="2091558" cy="4958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36" name="Picture 12" descr="Ansible Tower Integration with vRealize Automation - VMware Cloud Management">
              <a:extLst>
                <a:ext uri="{FF2B5EF4-FFF2-40B4-BE49-F238E27FC236}">
                  <a16:creationId xmlns:a16="http://schemas.microsoft.com/office/drawing/2014/main" id="{971F40D4-C6F1-A04B-21B5-F8861564F0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882" y="3922158"/>
              <a:ext cx="306772" cy="306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PUSH2PROD 2020—Turbonomic - Turbonomic">
              <a:extLst>
                <a:ext uri="{FF2B5EF4-FFF2-40B4-BE49-F238E27FC236}">
                  <a16:creationId xmlns:a16="http://schemas.microsoft.com/office/drawing/2014/main" id="{0324EAD2-4831-354B-12C4-9734594F6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9461" y="3118885"/>
              <a:ext cx="1520497" cy="369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E453E6-E4D6-EA0D-D84E-46EF562CE079}"/>
              </a:ext>
            </a:extLst>
          </p:cNvPr>
          <p:cNvGrpSpPr/>
          <p:nvPr/>
        </p:nvGrpSpPr>
        <p:grpSpPr>
          <a:xfrm>
            <a:off x="4758504" y="1180016"/>
            <a:ext cx="2543504" cy="1474076"/>
            <a:chOff x="4700751" y="1169274"/>
            <a:chExt cx="2543504" cy="14740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5B12945-ED45-8212-AE69-E0F7BA9596CF}"/>
                </a:ext>
              </a:extLst>
            </p:cNvPr>
            <p:cNvSpPr/>
            <p:nvPr/>
          </p:nvSpPr>
          <p:spPr>
            <a:xfrm>
              <a:off x="4700751" y="1169274"/>
              <a:ext cx="2543504" cy="147407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10" descr="IBM Cloud-icon | Brands IA - IZ">
              <a:extLst>
                <a:ext uri="{FF2B5EF4-FFF2-40B4-BE49-F238E27FC236}">
                  <a16:creationId xmlns:a16="http://schemas.microsoft.com/office/drawing/2014/main" id="{61B14DDE-C45F-2172-02A2-103455600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8091" y="1322763"/>
              <a:ext cx="419640" cy="35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nstana - Enterprise Observability and APM for Cloud-Native Applications">
              <a:extLst>
                <a:ext uri="{FF2B5EF4-FFF2-40B4-BE49-F238E27FC236}">
                  <a16:creationId xmlns:a16="http://schemas.microsoft.com/office/drawing/2014/main" id="{63B36DDD-FA33-B345-789D-02305CE41D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055" y="1797210"/>
              <a:ext cx="2207172" cy="668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ACD644-9BD5-4462-7A6D-6317D9FB37B6}"/>
              </a:ext>
            </a:extLst>
          </p:cNvPr>
          <p:cNvGrpSpPr/>
          <p:nvPr/>
        </p:nvGrpSpPr>
        <p:grpSpPr>
          <a:xfrm>
            <a:off x="4760766" y="3257020"/>
            <a:ext cx="2543504" cy="1298027"/>
            <a:chOff x="4713889" y="3252952"/>
            <a:chExt cx="2543504" cy="129802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62BA95E-9707-22E3-8613-DF64C7804FEA}"/>
                </a:ext>
              </a:extLst>
            </p:cNvPr>
            <p:cNvSpPr/>
            <p:nvPr/>
          </p:nvSpPr>
          <p:spPr>
            <a:xfrm>
              <a:off x="4713889" y="3252952"/>
              <a:ext cx="2543504" cy="129802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pic>
          <p:nvPicPr>
            <p:cNvPr id="24" name="Picture 10" descr="IBM Cloud-icon | Brands IA - IZ">
              <a:extLst>
                <a:ext uri="{FF2B5EF4-FFF2-40B4-BE49-F238E27FC236}">
                  <a16:creationId xmlns:a16="http://schemas.microsoft.com/office/drawing/2014/main" id="{CF8BFC82-7D79-5554-5B8C-8178893A37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717" y="3417395"/>
              <a:ext cx="419640" cy="35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kubekub">
              <a:extLst>
                <a:ext uri="{FF2B5EF4-FFF2-40B4-BE49-F238E27FC236}">
                  <a16:creationId xmlns:a16="http://schemas.microsoft.com/office/drawing/2014/main" id="{6C54178C-0B15-CF0B-A5D1-8637399C8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9502" y="3424409"/>
              <a:ext cx="828775" cy="172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Kubernetes deployment. what is a deployment? | by Nandhabalan Marimuthu |  Medium">
              <a:extLst>
                <a:ext uri="{FF2B5EF4-FFF2-40B4-BE49-F238E27FC236}">
                  <a16:creationId xmlns:a16="http://schemas.microsoft.com/office/drawing/2014/main" id="{FCF40AB2-7F52-C776-59CC-C0DB0121A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0004" y="3804257"/>
              <a:ext cx="1631274" cy="66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9016F-B2D7-3ED4-BAE6-4B14CEFBBCF6}"/>
                </a:ext>
              </a:extLst>
            </p:cNvPr>
            <p:cNvSpPr txBox="1"/>
            <p:nvPr/>
          </p:nvSpPr>
          <p:spPr>
            <a:xfrm>
              <a:off x="5234492" y="4157773"/>
              <a:ext cx="765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QOTD</a:t>
              </a:r>
            </a:p>
          </p:txBody>
        </p:sp>
      </p:grpSp>
      <p:pic>
        <p:nvPicPr>
          <p:cNvPr id="1046" name="Picture 22" descr="Humio, logo Free Icon - Icon-Icons.com">
            <a:extLst>
              <a:ext uri="{FF2B5EF4-FFF2-40B4-BE49-F238E27FC236}">
                <a16:creationId xmlns:a16="http://schemas.microsoft.com/office/drawing/2014/main" id="{B151D82E-ADCD-B78E-4FEA-8876091D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91" y="5222222"/>
            <a:ext cx="1919223" cy="94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A4B9ED2-F528-D329-820F-35BC5980F49B}"/>
              </a:ext>
            </a:extLst>
          </p:cNvPr>
          <p:cNvGrpSpPr/>
          <p:nvPr/>
        </p:nvGrpSpPr>
        <p:grpSpPr>
          <a:xfrm>
            <a:off x="8224344" y="1169274"/>
            <a:ext cx="2543504" cy="1474076"/>
            <a:chOff x="8224344" y="1169274"/>
            <a:chExt cx="2543504" cy="147407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C5484E9-C7B2-09BA-2A7B-9C008B0ECA06}"/>
                </a:ext>
              </a:extLst>
            </p:cNvPr>
            <p:cNvSpPr/>
            <p:nvPr/>
          </p:nvSpPr>
          <p:spPr>
            <a:xfrm>
              <a:off x="8224344" y="1169274"/>
              <a:ext cx="2543504" cy="147407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10" descr="IBM Cloud-icon | Brands IA - IZ">
              <a:extLst>
                <a:ext uri="{FF2B5EF4-FFF2-40B4-BE49-F238E27FC236}">
                  <a16:creationId xmlns:a16="http://schemas.microsoft.com/office/drawing/2014/main" id="{E6CFBB07-3247-4221-7245-0826C04A2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4822" y="1328667"/>
              <a:ext cx="419640" cy="35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Which of these MQ mistakes are you making? • TxMQ Solutions">
              <a:extLst>
                <a:ext uri="{FF2B5EF4-FFF2-40B4-BE49-F238E27FC236}">
                  <a16:creationId xmlns:a16="http://schemas.microsoft.com/office/drawing/2014/main" id="{72E7C3EF-2621-B460-8E64-F1248B510E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194" y="1776139"/>
              <a:ext cx="885442" cy="689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IBM Maximo EAM Solutions Peacock Engineering Fingertip">
              <a:extLst>
                <a:ext uri="{FF2B5EF4-FFF2-40B4-BE49-F238E27FC236}">
                  <a16:creationId xmlns:a16="http://schemas.microsoft.com/office/drawing/2014/main" id="{C39B469D-67E5-FD18-881F-05AECDB73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0614" y="1731323"/>
              <a:ext cx="885442" cy="779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5E24E8-8A69-3EB6-26C4-07F6AC2F6DF8}"/>
              </a:ext>
            </a:extLst>
          </p:cNvPr>
          <p:cNvCxnSpPr>
            <a:cxnSpLocks/>
          </p:cNvCxnSpPr>
          <p:nvPr/>
        </p:nvCxnSpPr>
        <p:spPr>
          <a:xfrm flipH="1">
            <a:off x="9281895" y="2121116"/>
            <a:ext cx="2864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374C65-0A84-A77F-6E7E-9D6FBB374329}"/>
              </a:ext>
            </a:extLst>
          </p:cNvPr>
          <p:cNvGrpSpPr/>
          <p:nvPr/>
        </p:nvGrpSpPr>
        <p:grpSpPr>
          <a:xfrm>
            <a:off x="8307637" y="3424409"/>
            <a:ext cx="2543504" cy="1301422"/>
            <a:chOff x="8250620" y="3249556"/>
            <a:chExt cx="2543504" cy="130142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A88EDE0-ECF1-6D74-A08D-3DE1366CDC62}"/>
                </a:ext>
              </a:extLst>
            </p:cNvPr>
            <p:cNvSpPr/>
            <p:nvPr/>
          </p:nvSpPr>
          <p:spPr>
            <a:xfrm>
              <a:off x="8250620" y="3252951"/>
              <a:ext cx="2543504" cy="129802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4" name="Picture 30" descr="IBM DB2 for i Connector for ETL Integration to Cloud Data Warehouse">
              <a:extLst>
                <a:ext uri="{FF2B5EF4-FFF2-40B4-BE49-F238E27FC236}">
                  <a16:creationId xmlns:a16="http://schemas.microsoft.com/office/drawing/2014/main" id="{AFDD2FBC-CD91-175E-A8D5-9512246E7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1340" y="3820789"/>
              <a:ext cx="871925" cy="627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Top 23 Websphere Interview Questions &amp; Answers (2022)">
              <a:extLst>
                <a:ext uri="{FF2B5EF4-FFF2-40B4-BE49-F238E27FC236}">
                  <a16:creationId xmlns:a16="http://schemas.microsoft.com/office/drawing/2014/main" id="{F46DE2D8-D798-FF72-1AA9-2B3C68C323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0618" y="3807589"/>
              <a:ext cx="1005489" cy="627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VMware vSphere Client icon by flakshack on DeviantArt">
              <a:extLst>
                <a:ext uri="{FF2B5EF4-FFF2-40B4-BE49-F238E27FC236}">
                  <a16:creationId xmlns:a16="http://schemas.microsoft.com/office/drawing/2014/main" id="{1348C574-9F57-2E70-6600-E330AEFE20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1340" y="3249556"/>
              <a:ext cx="482738" cy="51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2" name="Picture 38" descr="Announcing Extension of vSphere 6.7 General Support Period - VMware vSphere  Blog">
            <a:extLst>
              <a:ext uri="{FF2B5EF4-FFF2-40B4-BE49-F238E27FC236}">
                <a16:creationId xmlns:a16="http://schemas.microsoft.com/office/drawing/2014/main" id="{9B7563A4-B674-C7C0-B639-82DA02F4E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260" y="5073131"/>
            <a:ext cx="1828258" cy="11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9706854-17DE-0CC1-295F-7DDF1C56C34E}"/>
              </a:ext>
            </a:extLst>
          </p:cNvPr>
          <p:cNvSpPr txBox="1"/>
          <p:nvPr/>
        </p:nvSpPr>
        <p:spPr>
          <a:xfrm>
            <a:off x="1177158" y="320827"/>
            <a:ext cx="9837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Environment Architecture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D09E06-FB4F-4BB3-49C6-E64C0332824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61019" y="1917054"/>
            <a:ext cx="997485" cy="3768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9E8CD4-EA75-5C61-CD02-23BDF2FB520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61067" y="5685670"/>
            <a:ext cx="1014508" cy="9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A1767B-C6EC-2940-B545-D43956DF94DC}"/>
              </a:ext>
            </a:extLst>
          </p:cNvPr>
          <p:cNvCxnSpPr>
            <a:cxnSpLocks/>
          </p:cNvCxnSpPr>
          <p:nvPr/>
        </p:nvCxnSpPr>
        <p:spPr>
          <a:xfrm>
            <a:off x="5972502" y="4581762"/>
            <a:ext cx="14809" cy="4816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11643EA-FCEE-22F2-6FEB-8F2631168EA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30256" y="2654092"/>
            <a:ext cx="2262" cy="602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C8CC47-4447-EC0E-C868-DD06997FB47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04270" y="1906312"/>
            <a:ext cx="920074" cy="19997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A41C9F63-B7DC-688E-9279-1F6183812B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95308" y="4007395"/>
            <a:ext cx="443069" cy="44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5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Eswara Kosaraju</dc:creator>
  <cp:lastModifiedBy>Eswara Kosaraju</cp:lastModifiedBy>
  <cp:revision>5</cp:revision>
  <dcterms:created xsi:type="dcterms:W3CDTF">2022-05-22T22:50:28Z</dcterms:created>
  <dcterms:modified xsi:type="dcterms:W3CDTF">2022-06-16T10:53:28Z</dcterms:modified>
</cp:coreProperties>
</file>