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3" r:id="rId8"/>
    <p:sldId id="270" r:id="rId9"/>
    <p:sldId id="271" r:id="rId10"/>
    <p:sldId id="272" r:id="rId11"/>
    <p:sldId id="273" r:id="rId12"/>
    <p:sldId id="274" r:id="rId13"/>
    <p:sldId id="278" r:id="rId14"/>
    <p:sldId id="283" r:id="rId15"/>
    <p:sldId id="279" r:id="rId16"/>
    <p:sldId id="275" r:id="rId17"/>
    <p:sldId id="261" r:id="rId18"/>
    <p:sldId id="262" r:id="rId19"/>
    <p:sldId id="264" r:id="rId20"/>
    <p:sldId id="276" r:id="rId21"/>
    <p:sldId id="277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武汉大学</a:t>
            </a:r>
            <a:r>
              <a:rPr lang="en-US" altLang="zh-CN" dirty="0"/>
              <a:t>ACM</a:t>
            </a:r>
            <a:r>
              <a:rPr lang="zh-CN" altLang="en-US" dirty="0"/>
              <a:t>集训队基础课程</a:t>
            </a:r>
            <a:br>
              <a:rPr lang="zh-CN" altLang="en-US" dirty="0"/>
            </a:br>
            <a:r>
              <a:rPr lang="en-US" altLang="zh-CN"/>
              <a:t>Lesson </a:t>
            </a:r>
            <a:r>
              <a:rPr lang="en-US" altLang="zh-CN" smtClean="0"/>
              <a:t>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介绍一下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语句，一般格式为</a:t>
            </a:r>
            <a:endParaRPr lang="en-US" altLang="zh-CN" dirty="0" smtClean="0"/>
          </a:p>
          <a:p>
            <a:r>
              <a:rPr lang="en-US" altLang="zh-CN" dirty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1)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语句</a:t>
            </a:r>
            <a:r>
              <a:rPr lang="en-US" altLang="zh-CN" dirty="0"/>
              <a:t>1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lse if 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2)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</a:t>
            </a:r>
          </a:p>
          <a:p>
            <a:r>
              <a:rPr lang="en-US" altLang="zh-CN" dirty="0" smtClean="0"/>
              <a:t>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3;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87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if(</a:t>
            </a:r>
            <a:r>
              <a:rPr lang="zh-CN" altLang="en-US" dirty="0"/>
              <a:t>条件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中的条件会用到前面所讲的运算符。</a:t>
            </a:r>
            <a:endParaRPr lang="en-US" altLang="zh-CN" dirty="0" smtClean="0"/>
          </a:p>
          <a:p>
            <a:r>
              <a:rPr lang="en-US" altLang="zh-CN" dirty="0" smtClean="0"/>
              <a:t>If(a!=b) -&gt; if((a&lt;b) || (a&gt;b))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/>
              <a:t>的小练习</a:t>
            </a:r>
            <a:endParaRPr lang="en-US" altLang="zh-CN" dirty="0" smtClean="0"/>
          </a:p>
          <a:p>
            <a:r>
              <a:rPr lang="zh-CN" altLang="en-US" dirty="0" smtClean="0"/>
              <a:t>依次输入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三个整数，将它们从小到大排序后输出。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循环的格式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for</a:t>
            </a:r>
            <a:r>
              <a:rPr lang="zh-CN" altLang="en-US" dirty="0"/>
              <a:t>（初始化；条件；调整）循环体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n;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&lt;&lt;“  ”;</a:t>
            </a:r>
          </a:p>
          <a:p>
            <a:r>
              <a:rPr lang="zh-CN" altLang="en-US" dirty="0" smtClean="0"/>
              <a:t>让</a:t>
            </a:r>
            <a:r>
              <a:rPr lang="en-US" altLang="zh-CN" dirty="0" err="1"/>
              <a:t>i</a:t>
            </a:r>
            <a:r>
              <a:rPr lang="zh-CN" altLang="en-US" dirty="0"/>
              <a:t>依次等于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，每次都执行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&lt;&lt;“ “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03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while</a:t>
            </a:r>
            <a:r>
              <a:rPr lang="zh-CN" altLang="en-US" dirty="0"/>
              <a:t>循环的</a:t>
            </a:r>
            <a:r>
              <a:rPr lang="zh-CN" altLang="en-US" dirty="0" smtClean="0"/>
              <a:t>格式为：</a:t>
            </a:r>
            <a:endParaRPr lang="en-US" altLang="zh-CN" dirty="0" smtClean="0"/>
          </a:p>
          <a:p>
            <a:r>
              <a:rPr lang="en-US" altLang="zh-CN" dirty="0"/>
              <a:t>while(</a:t>
            </a:r>
            <a:r>
              <a:rPr lang="zh-CN" altLang="en-US" dirty="0"/>
              <a:t>条件</a:t>
            </a:r>
            <a:r>
              <a:rPr lang="en-US" altLang="zh-CN" dirty="0"/>
              <a:t>) {  </a:t>
            </a:r>
            <a:r>
              <a:rPr lang="zh-CN" altLang="en-US" dirty="0"/>
              <a:t>循环体</a:t>
            </a:r>
            <a:r>
              <a:rPr lang="en-US" altLang="zh-CN" dirty="0"/>
              <a:t>;  </a:t>
            </a:r>
            <a:r>
              <a:rPr lang="zh-CN" altLang="en-US" dirty="0"/>
              <a:t>调整</a:t>
            </a:r>
            <a:r>
              <a:rPr lang="en-US" altLang="zh-CN" dirty="0"/>
              <a:t>;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循环到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 &lt;= n){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2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0; I &lt;= 100;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if (I % 2 == 0) continue;</a:t>
            </a:r>
          </a:p>
          <a:p>
            <a:r>
              <a:rPr lang="en-US" altLang="zh-CN" dirty="0" smtClean="0"/>
              <a:t>  if (I == 99)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&lt;&lt;“ “;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4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do{ </a:t>
            </a:r>
            <a:r>
              <a:rPr lang="zh-CN" altLang="en-US" dirty="0" smtClean="0"/>
              <a:t>循环体； 调整；</a:t>
            </a:r>
            <a:r>
              <a:rPr lang="en-US" altLang="zh-CN" dirty="0" smtClean="0"/>
              <a:t> } while(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</a:t>
            </a:r>
          </a:p>
          <a:p>
            <a:r>
              <a:rPr lang="nn-NO" altLang="zh-CN" dirty="0"/>
              <a:t>int i = 0;</a:t>
            </a:r>
          </a:p>
          <a:p>
            <a:r>
              <a:rPr lang="nn-NO" altLang="zh-CN" dirty="0"/>
              <a:t>do{</a:t>
            </a:r>
          </a:p>
          <a:p>
            <a:r>
              <a:rPr lang="nn-NO" altLang="zh-CN" dirty="0"/>
              <a:t>	i++;</a:t>
            </a:r>
          </a:p>
          <a:p>
            <a:r>
              <a:rPr lang="nn-NO" altLang="zh-CN" dirty="0"/>
              <a:t>	cout&lt;&lt;i&lt;&lt;endl;</a:t>
            </a:r>
          </a:p>
          <a:p>
            <a:r>
              <a:rPr lang="nn-NO" altLang="zh-CN" dirty="0"/>
              <a:t>}while(i &lt;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7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输出所有形如</a:t>
            </a:r>
            <a:r>
              <a:rPr lang="en-US" altLang="zh-CN" dirty="0" err="1"/>
              <a:t>aabb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位完全平方数（即前两位数字相等，后两位数字也相等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1; a &lt;= 9; a++)  </a:t>
            </a:r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b = 0; b &lt;= 9; b++)   </a:t>
            </a:r>
          </a:p>
          <a:p>
            <a:r>
              <a:rPr lang="en-US" altLang="zh-CN" dirty="0"/>
              <a:t>     if(</a:t>
            </a:r>
            <a:r>
              <a:rPr lang="en-US" altLang="zh-CN" dirty="0" err="1"/>
              <a:t>aabb</a:t>
            </a:r>
            <a:r>
              <a:rPr lang="zh-CN" altLang="en-US" dirty="0"/>
              <a:t>是完全平方数</a:t>
            </a:r>
            <a:r>
              <a:rPr lang="en-US" altLang="zh-CN" dirty="0"/>
              <a:t>)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aabb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</a:t>
            </a:r>
            <a:r>
              <a:rPr lang="zh-CN" altLang="en-US" dirty="0"/>
              <a:t>一些整数，逆序输出到一行中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已知</a:t>
            </a:r>
            <a:r>
              <a:rPr lang="zh-CN" altLang="en-US" dirty="0"/>
              <a:t>整数不超过</a:t>
            </a:r>
            <a:r>
              <a:rPr lang="en-US" altLang="zh-CN" dirty="0"/>
              <a:t>100</a:t>
            </a:r>
            <a:r>
              <a:rPr lang="zh-CN" altLang="en-US" dirty="0"/>
              <a:t>个。如何 编写这个程序呢？首先是循环读取输入。读入每个整数以后，应该做些什么呢？思来想去， 在所有整数全部读完之前，似乎没有其他事可做。换句话说，只能把每个数都存下来。存放 在哪里呢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r>
              <a:rPr lang="zh-CN" altLang="en-US" dirty="0" smtClean="0"/>
              <a:t>答案</a:t>
            </a:r>
            <a:r>
              <a:rPr lang="zh-CN" altLang="en-US" dirty="0"/>
              <a:t>是：数组。</a:t>
            </a:r>
          </a:p>
        </p:txBody>
      </p:sp>
    </p:spTree>
    <p:extLst>
      <p:ext uri="{BB962C8B-B14F-4D97-AF65-F5344CB8AC3E}">
        <p14:creationId xmlns:p14="http://schemas.microsoft.com/office/powerpoint/2010/main" val="22008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定义一个数组</a:t>
            </a:r>
            <a:endParaRPr lang="en-US" altLang="zh-CN" dirty="0" smtClean="0"/>
          </a:p>
          <a:p>
            <a:r>
              <a:rPr lang="zh-CN" altLang="en-US" dirty="0" smtClean="0"/>
              <a:t>数据类型 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数组大小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 </a:t>
            </a:r>
            <a:r>
              <a:rPr lang="zh-CN" altLang="en-US" dirty="0" smtClean="0"/>
              <a:t>定义了一个包含</a:t>
            </a:r>
            <a:r>
              <a:rPr lang="en-US" altLang="zh-CN" dirty="0" err="1" smtClean="0"/>
              <a:t>MaxN</a:t>
            </a:r>
            <a:r>
              <a:rPr lang="zh-CN" altLang="en-US" dirty="0" smtClean="0"/>
              <a:t>个整形变量的数组</a:t>
            </a:r>
            <a:endParaRPr lang="en-US" altLang="zh-CN" dirty="0" smtClean="0"/>
          </a:p>
          <a:p>
            <a:r>
              <a:rPr lang="zh-CN" altLang="en-US" dirty="0"/>
              <a:t>它们是：</a:t>
            </a:r>
            <a:r>
              <a:rPr lang="en-US" altLang="zh-CN" dirty="0"/>
              <a:t>a[0]</a:t>
            </a:r>
            <a:r>
              <a:rPr lang="zh-CN" altLang="en-US" dirty="0"/>
              <a:t>，</a:t>
            </a:r>
            <a:r>
              <a:rPr lang="en-US" altLang="zh-CN" dirty="0"/>
              <a:t>a[1]</a:t>
            </a:r>
            <a:r>
              <a:rPr lang="zh-CN" altLang="en-US" dirty="0"/>
              <a:t>，</a:t>
            </a:r>
            <a:r>
              <a:rPr lang="en-US" altLang="zh-CN" dirty="0"/>
              <a:t>a[2]</a:t>
            </a:r>
            <a:r>
              <a:rPr lang="zh-CN" altLang="en-US" dirty="0"/>
              <a:t>， 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smtClean="0"/>
              <a:t>a[MaxN-1</a:t>
            </a:r>
            <a:r>
              <a:rPr lang="en-US" altLang="zh-CN" dirty="0"/>
              <a:t>]</a:t>
            </a:r>
            <a:r>
              <a:rPr lang="zh-CN" altLang="en-US" dirty="0"/>
              <a:t>。注意，没有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2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开灯问题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盏灯，编号为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n</a:t>
            </a:r>
            <a:r>
              <a:rPr lang="zh-CN" altLang="en-US" dirty="0"/>
              <a:t>。第</a:t>
            </a:r>
            <a:r>
              <a:rPr lang="en-US" altLang="zh-CN" dirty="0"/>
              <a:t>1</a:t>
            </a:r>
            <a:r>
              <a:rPr lang="zh-CN" altLang="en-US" dirty="0"/>
              <a:t>个人把所有灯打开，第</a:t>
            </a:r>
            <a:r>
              <a:rPr lang="en-US" altLang="zh-CN" dirty="0"/>
              <a:t>2</a:t>
            </a:r>
            <a:r>
              <a:rPr lang="zh-CN" altLang="en-US" dirty="0"/>
              <a:t>个人按下所有编号为</a:t>
            </a:r>
            <a:r>
              <a:rPr lang="en-US" altLang="zh-CN" dirty="0"/>
              <a:t>2 </a:t>
            </a:r>
            <a:r>
              <a:rPr lang="zh-CN" altLang="en-US" dirty="0"/>
              <a:t>的倍数的开关（这些灯将被关掉），第</a:t>
            </a:r>
            <a:r>
              <a:rPr lang="en-US" altLang="zh-CN" dirty="0"/>
              <a:t>3</a:t>
            </a:r>
            <a:r>
              <a:rPr lang="zh-CN" altLang="en-US" dirty="0"/>
              <a:t>个人按下所有编号为</a:t>
            </a:r>
            <a:r>
              <a:rPr lang="en-US" altLang="zh-CN" dirty="0"/>
              <a:t>3</a:t>
            </a:r>
            <a:r>
              <a:rPr lang="zh-CN" altLang="en-US" dirty="0"/>
              <a:t>的倍数的开关（其中关掉的灯 将被打开，开着的灯将被关闭），依此类推。一共有</a:t>
            </a:r>
            <a:r>
              <a:rPr lang="en-US" altLang="zh-CN" dirty="0"/>
              <a:t>k</a:t>
            </a:r>
            <a:r>
              <a:rPr lang="zh-CN" altLang="en-US" dirty="0"/>
              <a:t>个人，问最后有哪些灯开着？输 入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，输出开着的灯的编号。</a:t>
            </a:r>
            <a:r>
              <a:rPr lang="en-US" altLang="zh-CN" dirty="0"/>
              <a:t>k≤n≤</a:t>
            </a:r>
            <a:r>
              <a:rPr lang="en-US" altLang="zh-CN" dirty="0" smtClean="0"/>
              <a:t>1000</a:t>
            </a:r>
            <a:endParaRPr lang="en-US" altLang="zh-CN" dirty="0"/>
          </a:p>
          <a:p>
            <a:r>
              <a:rPr lang="zh-CN" altLang="en-US" dirty="0"/>
              <a:t>样例输入：</a:t>
            </a:r>
          </a:p>
          <a:p>
            <a:r>
              <a:rPr lang="en-US" altLang="zh-CN" dirty="0"/>
              <a:t>7 3</a:t>
            </a:r>
          </a:p>
          <a:p>
            <a:r>
              <a:rPr lang="zh-CN" altLang="en-US" dirty="0"/>
              <a:t>样例输出：</a:t>
            </a:r>
          </a:p>
          <a:p>
            <a:r>
              <a:rPr lang="en-US" altLang="zh-CN" dirty="0"/>
              <a:t>1 5 6 </a:t>
            </a:r>
            <a:r>
              <a:rPr lang="en-US" altLang="zh-CN" dirty="0" smtClean="0"/>
              <a:t>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94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ACM</a:t>
            </a:r>
            <a:r>
              <a:rPr lang="zh-CN" altLang="en-US" dirty="0"/>
              <a:t>的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课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</a:t>
            </a:r>
            <a:r>
              <a:rPr lang="zh-CN" altLang="en-US" dirty="0" smtClean="0"/>
              <a:t>第二课</a:t>
            </a:r>
            <a:r>
              <a:rPr lang="zh-CN" altLang="en-US" dirty="0"/>
              <a:t>，我们针对</a:t>
            </a:r>
            <a:r>
              <a:rPr lang="zh-CN" altLang="en-US" dirty="0" smtClean="0"/>
              <a:t>的还是</a:t>
            </a:r>
            <a:r>
              <a:rPr lang="zh-CN" altLang="en-US" dirty="0"/>
              <a:t>所有真</a:t>
            </a:r>
            <a:r>
              <a:rPr lang="en-US" altLang="zh-CN" dirty="0"/>
              <a:t>·</a:t>
            </a:r>
            <a:r>
              <a:rPr lang="zh-CN" altLang="en-US" dirty="0"/>
              <a:t>零基础的</a:t>
            </a:r>
            <a:r>
              <a:rPr lang="zh-CN" altLang="en-US" dirty="0" smtClean="0"/>
              <a:t>同学们</a:t>
            </a:r>
            <a:endParaRPr lang="en-US" altLang="zh-CN" dirty="0" smtClean="0"/>
          </a:p>
          <a:p>
            <a:r>
              <a:rPr lang="zh-CN" altLang="en-US" dirty="0" smtClean="0"/>
              <a:t>先复习一下上一次讲的内容</a:t>
            </a:r>
            <a:r>
              <a:rPr lang="en-US" altLang="zh-CN" dirty="0" smtClean="0"/>
              <a:t>~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有不懂的</a:t>
            </a:r>
            <a:r>
              <a:rPr lang="zh-CN" altLang="en-US" dirty="0"/>
              <a:t>欢迎</a:t>
            </a:r>
            <a:r>
              <a:rPr lang="zh-CN" altLang="en-US" dirty="0" smtClean="0"/>
              <a:t>随时提问！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我们知道了怎么交换两个数的值！</a:t>
            </a:r>
            <a:endParaRPr lang="en-US" altLang="zh-CN" dirty="0" smtClean="0"/>
          </a:p>
          <a:p>
            <a:r>
              <a:rPr lang="zh-CN" altLang="en-US" dirty="0" smtClean="0"/>
              <a:t>我们学会了条件语句！</a:t>
            </a:r>
            <a:endParaRPr lang="en-US" altLang="zh-CN" dirty="0"/>
          </a:p>
          <a:p>
            <a:r>
              <a:rPr lang="zh-CN" altLang="en-US" dirty="0" smtClean="0"/>
              <a:t>我们学会了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现在试一下给一个数组排序！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64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从前往后</a:t>
            </a:r>
            <a:r>
              <a:rPr lang="zh-CN" altLang="en-US" dirty="0" smtClean="0"/>
              <a:t>枚举数组中的每一对，比较其大小，如果不符合条件则交换。</a:t>
            </a:r>
            <a:endParaRPr lang="en-US" altLang="zh-CN" dirty="0" smtClean="0"/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j = i+1; j &lt;= n;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if (a[</a:t>
            </a:r>
            <a:r>
              <a:rPr lang="en-US" altLang="zh-CN" dirty="0" err="1"/>
              <a:t>i</a:t>
            </a:r>
            <a:r>
              <a:rPr lang="en-US" altLang="zh-CN" dirty="0"/>
              <a:t>]&lt;a[j]) swap(a[</a:t>
            </a:r>
            <a:r>
              <a:rPr lang="en-US" altLang="zh-CN" dirty="0" err="1"/>
              <a:t>i</a:t>
            </a:r>
            <a:r>
              <a:rPr lang="en-US" altLang="zh-CN" dirty="0"/>
              <a:t>],a[j</a:t>
            </a:r>
            <a:r>
              <a:rPr lang="en-US" altLang="zh-CN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1724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复习一下上一次课的内容</a:t>
            </a:r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变量（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, double, bool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输入输出（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赋值符号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99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推荐网站：</a:t>
            </a:r>
            <a:r>
              <a:rPr lang="en-US" altLang="zh-CN"/>
              <a:t>noi.openjudge.cn</a:t>
            </a:r>
            <a:r>
              <a:rPr lang="zh-CN" altLang="en-US"/>
              <a:t>，适合练习语法基础。</a:t>
            </a:r>
          </a:p>
          <a:p>
            <a:r>
              <a:rPr lang="zh-CN" altLang="en-US"/>
              <a:t>首先，建议把课件里提到的代码与问题自己实现一遍，开始阶段最好多打代码提升熟练度。</a:t>
            </a:r>
          </a:p>
          <a:p>
            <a:r>
              <a:rPr lang="zh-CN" altLang="en-US"/>
              <a:t>推荐任务</a:t>
            </a:r>
            <a:r>
              <a:rPr lang="en-US" altLang="zh-CN"/>
              <a:t>(</a:t>
            </a:r>
            <a:r>
              <a:rPr lang="zh-CN" altLang="en-US"/>
              <a:t>有些涵盖了前面的例题）：</a:t>
            </a:r>
          </a:p>
          <a:p>
            <a:r>
              <a:rPr lang="en-US" altLang="zh-CN"/>
              <a:t>1.1 01,02,06,08,09</a:t>
            </a:r>
          </a:p>
          <a:p>
            <a:r>
              <a:rPr lang="en-US" altLang="zh-CN"/>
              <a:t>1.3 01,03,04,07.....</a:t>
            </a:r>
            <a:r>
              <a:rPr lang="zh-CN" altLang="en-US"/>
              <a:t>其实大多数都可以做啦</a:t>
            </a:r>
          </a:p>
          <a:p>
            <a:r>
              <a:rPr lang="zh-CN" altLang="en-US"/>
              <a:t>我们可以通过</a:t>
            </a:r>
            <a:r>
              <a:rPr lang="en-US" altLang="zh-CN"/>
              <a:t>1.3</a:t>
            </a:r>
            <a:r>
              <a:rPr lang="zh-CN" altLang="en-US"/>
              <a:t>的部分练习提高编程的熟练度。</a:t>
            </a:r>
          </a:p>
        </p:txBody>
      </p:sp>
    </p:spTree>
    <p:extLst>
      <p:ext uri="{BB962C8B-B14F-4D97-AF65-F5344CB8AC3E}">
        <p14:creationId xmlns:p14="http://schemas.microsoft.com/office/powerpoint/2010/main" val="17619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补充一些运算符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赋值运算符 </a:t>
            </a:r>
            <a:endParaRPr lang="en-US" altLang="zh-CN" dirty="0" smtClean="0"/>
          </a:p>
          <a:p>
            <a:r>
              <a:rPr lang="en-US" altLang="zh-CN" dirty="0" smtClean="0"/>
              <a:t>=   a=b</a:t>
            </a:r>
            <a:r>
              <a:rPr lang="zh-CN" altLang="en-US" dirty="0" smtClean="0"/>
              <a:t>即为将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的值赋给</a:t>
            </a:r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+= a+=b -&gt; a =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-=, *=, /=, %=</a:t>
            </a:r>
            <a:r>
              <a:rPr lang="zh-CN" altLang="en-US" dirty="0" smtClean="0"/>
              <a:t>同理</a:t>
            </a:r>
            <a:endParaRPr lang="en-US" altLang="zh-CN" dirty="0" smtClean="0"/>
          </a:p>
          <a:p>
            <a:r>
              <a:rPr lang="zh-CN" altLang="en-US" dirty="0"/>
              <a:t>算术运算符</a:t>
            </a:r>
            <a:endParaRPr lang="en-US" altLang="zh-CN" dirty="0"/>
          </a:p>
          <a:p>
            <a:r>
              <a:rPr lang="en-US" altLang="zh-CN" dirty="0"/>
              <a:t>+ - </a:t>
            </a:r>
            <a:r>
              <a:rPr lang="zh-CN" altLang="en-US" dirty="0"/>
              <a:t>* </a:t>
            </a:r>
            <a:r>
              <a:rPr lang="en-US" altLang="zh-CN" dirty="0"/>
              <a:t>/ % </a:t>
            </a:r>
          </a:p>
          <a:p>
            <a:r>
              <a:rPr lang="en-US" altLang="zh-CN" dirty="0"/>
              <a:t>++ --</a:t>
            </a:r>
            <a:r>
              <a:rPr lang="zh-CN" altLang="en-US" dirty="0"/>
              <a:t>（自增自减运算符） </a:t>
            </a:r>
            <a:endParaRPr lang="en-US" altLang="zh-CN" dirty="0"/>
          </a:p>
          <a:p>
            <a:r>
              <a:rPr lang="en-US" altLang="zh-CN" dirty="0"/>
              <a:t>a++ -&gt; a = </a:t>
            </a:r>
            <a:r>
              <a:rPr lang="en-US" altLang="zh-CN" dirty="0" smtClean="0"/>
              <a:t>a+1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7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关系运算符（检查</a:t>
            </a:r>
            <a:r>
              <a:rPr lang="zh-CN" altLang="en-US" dirty="0"/>
              <a:t>左右</a:t>
            </a:r>
            <a:r>
              <a:rPr lang="zh-CN" altLang="en-US" dirty="0" smtClean="0"/>
              <a:t>操作数的</a:t>
            </a:r>
            <a:r>
              <a:rPr lang="zh-CN" altLang="en-US" dirty="0"/>
              <a:t>值</a:t>
            </a:r>
            <a:r>
              <a:rPr lang="zh-CN" altLang="en-US" dirty="0" smtClean="0"/>
              <a:t>是否符合条件，</a:t>
            </a:r>
            <a:r>
              <a:rPr lang="zh-CN" altLang="en-US" dirty="0"/>
              <a:t>如果相等</a:t>
            </a:r>
            <a:r>
              <a:rPr lang="zh-CN" altLang="en-US" dirty="0" smtClean="0"/>
              <a:t>则为真）</a:t>
            </a:r>
            <a:endParaRPr lang="en-US" altLang="zh-CN" dirty="0"/>
          </a:p>
          <a:p>
            <a:r>
              <a:rPr lang="en-US" altLang="zh-CN" dirty="0" smtClean="0"/>
              <a:t>==, !=, &gt;, &lt;, &gt;=, &lt;=</a:t>
            </a:r>
          </a:p>
          <a:p>
            <a:r>
              <a:rPr lang="en-US" altLang="zh-CN" dirty="0" smtClean="0"/>
              <a:t>a = 1, b = 2</a:t>
            </a:r>
          </a:p>
          <a:p>
            <a:r>
              <a:rPr lang="zh-CN" altLang="en-US" dirty="0" smtClean="0"/>
              <a:t>则 </a:t>
            </a:r>
            <a:r>
              <a:rPr lang="en-US" altLang="zh-CN" dirty="0" smtClean="0"/>
              <a:t>a!=b </a:t>
            </a:r>
            <a:r>
              <a:rPr lang="zh-CN" altLang="en-US" dirty="0" smtClean="0"/>
              <a:t>为真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2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r>
              <a:rPr lang="en-US" altLang="zh-CN" dirty="0" smtClean="0"/>
              <a:t>&amp;&amp;</a:t>
            </a:r>
            <a:r>
              <a:rPr lang="zh-CN" altLang="en-US" dirty="0" smtClean="0"/>
              <a:t>与运算符，左右两个操作都非零，则条件为真</a:t>
            </a:r>
            <a:endParaRPr lang="en-US" altLang="zh-CN" dirty="0" smtClean="0"/>
          </a:p>
          <a:p>
            <a:r>
              <a:rPr lang="en-US" altLang="zh-CN" dirty="0" smtClean="0"/>
              <a:t>|| </a:t>
            </a:r>
            <a:r>
              <a:rPr lang="zh-CN" altLang="en-US" dirty="0" smtClean="0"/>
              <a:t>或运算符，两个操作有一个非零，则为真</a:t>
            </a:r>
            <a:endParaRPr lang="en-US" altLang="zh-CN" dirty="0" smtClean="0"/>
          </a:p>
          <a:p>
            <a:r>
              <a:rPr lang="zh-CN" altLang="en-US" dirty="0" smtClean="0"/>
              <a:t>！非运算，逆转操作的逻辑状态。</a:t>
            </a:r>
            <a:endParaRPr lang="en-US" altLang="zh-CN" dirty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A=0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B=1</a:t>
            </a:r>
          </a:p>
          <a:p>
            <a:r>
              <a:rPr lang="en-US" altLang="zh-CN" dirty="0" smtClean="0"/>
              <a:t>A&amp;&amp;B </a:t>
            </a:r>
            <a:r>
              <a:rPr lang="zh-CN" altLang="en-US" dirty="0" smtClean="0"/>
              <a:t>为？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4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2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顺序结构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在顺序结构程序中，程序一条一条依次执行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小小练习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两个数的值。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8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944</Words>
  <Application>Microsoft Office PowerPoint</Application>
  <PresentationFormat>宽屏</PresentationFormat>
  <Paragraphs>113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微软雅黑 Light</vt:lpstr>
      <vt:lpstr>Arial</vt:lpstr>
      <vt:lpstr>Office 主题</vt:lpstr>
      <vt:lpstr>武汉大学ACM集训队基础课程 Lesson 2</vt:lpstr>
      <vt:lpstr>ACM的第二课！</vt:lpstr>
      <vt:lpstr>复习一下上一次课的内容w</vt:lpstr>
      <vt:lpstr>练习</vt:lpstr>
      <vt:lpstr>补充一些运算符</vt:lpstr>
      <vt:lpstr>PowerPoint 演示文稿</vt:lpstr>
      <vt:lpstr>PowerPoint 演示文稿</vt:lpstr>
      <vt:lpstr>程序结构</vt:lpstr>
      <vt:lpstr>顺序结构</vt:lpstr>
      <vt:lpstr>分支结构</vt:lpstr>
      <vt:lpstr>PowerPoint 演示文稿</vt:lpstr>
      <vt:lpstr>循环结构</vt:lpstr>
      <vt:lpstr>PowerPoint 演示文稿</vt:lpstr>
      <vt:lpstr>PowerPoint 演示文稿</vt:lpstr>
      <vt:lpstr>PowerPoint 演示文稿</vt:lpstr>
      <vt:lpstr>PowerPoint 演示文稿</vt:lpstr>
      <vt:lpstr>数组</vt:lpstr>
      <vt:lpstr>PowerPoint 演示文稿</vt:lpstr>
      <vt:lpstr>开灯问题</vt:lpstr>
      <vt:lpstr>PowerPoint 演示文稿</vt:lpstr>
      <vt:lpstr>冒泡排序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lukalukaxxx@163.com</cp:lastModifiedBy>
  <cp:revision>449</cp:revision>
  <dcterms:created xsi:type="dcterms:W3CDTF">2017-08-03T09:01:00Z</dcterms:created>
  <dcterms:modified xsi:type="dcterms:W3CDTF">2018-09-24T04:57:29Z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