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7"/>
  </p:sldMasterIdLst>
  <p:sldIdLst>
    <p:sldId id="257" r:id="rId1"/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028"/>
    <p:restoredTop sz="96197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slideMaster" Target="slideMasters/slideMaster1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3757-B3A5-4BB4-82AE-52CFE2D91BC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55DB-1F7D-4FB1-8A4E-D867D695DB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7F93757-B3A5-4BB4-82AE-52CFE2D91BC5}" type="datetimeFigureOut">
              <a:rPr lang="ko-KR" altLang="en-US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92155DB-1F7D-4FB1-8A4E-D867D695DBF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421" y="142281"/>
            <a:ext cx="9001156" cy="602302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2844" y="285728"/>
            <a:ext cx="8249767" cy="614268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그림 205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88640"/>
            <a:ext cx="8100392" cy="6480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그림 205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1520" y="1378028"/>
            <a:ext cx="8460432" cy="4101943"/>
          </a:xfrm>
          <a:prstGeom prst="rect">
            <a:avLst/>
          </a:prstGeom>
        </p:spPr>
      </p:pic>
      <p:sp>
        <p:nvSpPr>
          <p:cNvPr id="2054" name="직사각형 2053"/>
          <p:cNvSpPr txBox="1"/>
          <p:nvPr/>
        </p:nvSpPr>
        <p:spPr>
          <a:xfrm>
            <a:off x="179512" y="260647"/>
            <a:ext cx="8064896" cy="909023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참고로</a:t>
            </a:r>
            <a:endParaRPr lang="ko-KR" altLang="en-US"/>
          </a:p>
          <a:p>
            <a:pPr/>
            <a:r>
              <a:rPr lang="ko-KR" altLang="en-US"/>
              <a:t>프로젝트 폴더 외부에 있는 파일들을 링크로 가져와서 빌드할 때 쓰는 방법은 프로젝트 </a:t>
            </a:r>
            <a:r>
              <a:rPr lang="en-US" altLang="ko-KR"/>
              <a:t>property </a:t>
            </a:r>
            <a:r>
              <a:rPr lang="ko-KR" altLang="en-US"/>
              <a:t>설정에서 아래와 같이 </a:t>
            </a:r>
            <a:r>
              <a:rPr lang="en-US" altLang="ko-KR"/>
              <a:t>linked Resource</a:t>
            </a:r>
            <a:r>
              <a:rPr lang="ko-KR" altLang="en-US"/>
              <a:t>를 설정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2021-12-18T12:05:06.000</dcterms:created>
  <dc:creator>yg</dc:creator>
  <dc:description/>
  <cp:keywords/>
  <cp:lastModifiedBy>yg</cp:lastModifiedBy>
  <dcterms:modified xsi:type="dcterms:W3CDTF">2021-12-18T12:35:18.764</dcterms:modified>
  <cp:revision>3</cp:revision>
  <dc:subject/>
  <dc:title>슬라이드 1</dc:title>
</cp:coreProperties>
</file>